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6"/>
  </p:notesMasterIdLst>
  <p:sldIdLst>
    <p:sldId id="256" r:id="rId2"/>
    <p:sldId id="262" r:id="rId3"/>
    <p:sldId id="261" r:id="rId4"/>
    <p:sldId id="258" r:id="rId5"/>
    <p:sldId id="285" r:id="rId6"/>
    <p:sldId id="288" r:id="rId7"/>
    <p:sldId id="286" r:id="rId8"/>
    <p:sldId id="289" r:id="rId9"/>
    <p:sldId id="290" r:id="rId10"/>
    <p:sldId id="291" r:id="rId11"/>
    <p:sldId id="292" r:id="rId12"/>
    <p:sldId id="293" r:id="rId13"/>
    <p:sldId id="272" r:id="rId14"/>
    <p:sldId id="279" r:id="rId15"/>
  </p:sldIdLst>
  <p:sldSz cx="9144000" cy="5143500" type="screen16x9"/>
  <p:notesSz cx="6858000" cy="9144000"/>
  <p:embeddedFontLst>
    <p:embeddedFont>
      <p:font typeface="Painting With Chocolate" pitchFamily="2" charset="0"/>
      <p:regular r:id="rId17"/>
    </p:embeddedFont>
    <p:embeddedFont>
      <p:font typeface="Sniglet" panose="04070505030100020000" pitchFamily="82" charset="0"/>
      <p:regular r:id="rId18"/>
    </p:embeddedFont>
    <p:embeddedFont>
      <p:font typeface="Walter Turncoat" panose="02000000000000000000" pitchFamily="2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1399DD-9CB4-4819-BF0C-92D78DF737B8}">
  <a:tblStyle styleId="{0F1399DD-9CB4-4819-BF0C-92D78DF737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51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29081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2767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62835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9813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8142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58574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8047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1962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✘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685795" y="2306798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autoSharp</a:t>
            </a:r>
            <a:endParaRPr dirty="0"/>
          </a:p>
        </p:txBody>
      </p:sp>
      <p:grpSp>
        <p:nvGrpSpPr>
          <p:cNvPr id="51" name="Google Shape;51;p11"/>
          <p:cNvGrpSpPr/>
          <p:nvPr/>
        </p:nvGrpSpPr>
        <p:grpSpPr>
          <a:xfrm rot="14330348">
            <a:off x="6162460" y="2318116"/>
            <a:ext cx="750220" cy="664172"/>
            <a:chOff x="1113100" y="2199475"/>
            <a:chExt cx="801900" cy="709925"/>
          </a:xfrm>
        </p:grpSpPr>
        <p:sp>
          <p:nvSpPr>
            <p:cNvPr id="52" name="Google Shape;52;p11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11"/>
          <p:cNvSpPr/>
          <p:nvPr/>
        </p:nvSpPr>
        <p:spPr>
          <a:xfrm>
            <a:off x="2402827" y="3223216"/>
            <a:ext cx="1939442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1"/>
          <p:cNvSpPr/>
          <p:nvPr/>
        </p:nvSpPr>
        <p:spPr>
          <a:xfrm>
            <a:off x="3702414" y="482492"/>
            <a:ext cx="1739162" cy="1397156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/>
          <p:nvPr/>
        </p:nvSpPr>
        <p:spPr>
          <a:xfrm>
            <a:off x="4177653" y="117374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4378436" y="348992"/>
            <a:ext cx="387139" cy="341965"/>
          </a:xfrm>
          <a:custGeom>
            <a:avLst/>
            <a:gdLst/>
            <a:ahLst/>
            <a:cxnLst/>
            <a:rect l="l" t="t" r="r" b="b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4967C05-A920-49D5-8FDA-EC08B21F5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680" y="1211580"/>
            <a:ext cx="6766560" cy="2819400"/>
          </a:xfrm>
          <a:prstGeom prst="rect">
            <a:avLst/>
          </a:prstGeom>
        </p:spPr>
      </p:pic>
      <p:sp>
        <p:nvSpPr>
          <p:cNvPr id="6" name="Google Shape;289;p33">
            <a:extLst>
              <a:ext uri="{FF2B5EF4-FFF2-40B4-BE49-F238E27FC236}">
                <a16:creationId xmlns:a16="http://schemas.microsoft.com/office/drawing/2014/main" id="{E2D82B8B-4C18-40D1-87F4-CDB1108FA803}"/>
              </a:ext>
            </a:extLst>
          </p:cNvPr>
          <p:cNvSpPr/>
          <p:nvPr/>
        </p:nvSpPr>
        <p:spPr>
          <a:xfrm>
            <a:off x="952498" y="998220"/>
            <a:ext cx="7368541" cy="376880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</p:spTree>
    <p:extLst>
      <p:ext uri="{BB962C8B-B14F-4D97-AF65-F5344CB8AC3E}">
        <p14:creationId xmlns:p14="http://schemas.microsoft.com/office/powerpoint/2010/main" val="2974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4.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La Interfaz</a:t>
            </a:r>
          </a:p>
        </p:txBody>
      </p:sp>
      <p:sp>
        <p:nvSpPr>
          <p:cNvPr id="83" name="Google Shape;83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4542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4342533" y="512867"/>
            <a:ext cx="387139" cy="341965"/>
          </a:xfrm>
          <a:custGeom>
            <a:avLst/>
            <a:gdLst/>
            <a:ahLst/>
            <a:cxnLst/>
            <a:rect l="l" t="t" r="r" b="b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777300" y="1753075"/>
            <a:ext cx="2861797" cy="3008618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" name="Google Shape;148;p2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2" name="Google Shape;289;p33">
            <a:extLst>
              <a:ext uri="{FF2B5EF4-FFF2-40B4-BE49-F238E27FC236}">
                <a16:creationId xmlns:a16="http://schemas.microsoft.com/office/drawing/2014/main" id="{CE779228-AE32-4B60-A157-138B49197F57}"/>
              </a:ext>
            </a:extLst>
          </p:cNvPr>
          <p:cNvSpPr/>
          <p:nvPr/>
        </p:nvSpPr>
        <p:spPr>
          <a:xfrm>
            <a:off x="4297650" y="1318060"/>
            <a:ext cx="4606383" cy="358612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806391C-1607-460F-A7D2-3293DC79C815}"/>
              </a:ext>
            </a:extLst>
          </p:cNvPr>
          <p:cNvSpPr txBox="1"/>
          <p:nvPr/>
        </p:nvSpPr>
        <p:spPr>
          <a:xfrm>
            <a:off x="5791200" y="2705100"/>
            <a:ext cx="1440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IMAGEN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6723AEC-087A-4B55-BDA5-6930C236A19A}"/>
              </a:ext>
            </a:extLst>
          </p:cNvPr>
          <p:cNvSpPr txBox="1"/>
          <p:nvPr/>
        </p:nvSpPr>
        <p:spPr>
          <a:xfrm>
            <a:off x="1653540" y="3011388"/>
            <a:ext cx="1440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IMAGEN</a:t>
            </a:r>
          </a:p>
        </p:txBody>
      </p:sp>
    </p:spTree>
    <p:extLst>
      <p:ext uri="{BB962C8B-B14F-4D97-AF65-F5344CB8AC3E}">
        <p14:creationId xmlns:p14="http://schemas.microsoft.com/office/powerpoint/2010/main" val="3030840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7" name="Google Shape;81;p14">
            <a:extLst>
              <a:ext uri="{FF2B5EF4-FFF2-40B4-BE49-F238E27FC236}">
                <a16:creationId xmlns:a16="http://schemas.microsoft.com/office/drawing/2014/main" id="{EC0F5FF6-879C-4B00-98B6-3F27F50A4AF9}"/>
              </a:ext>
            </a:extLst>
          </p:cNvPr>
          <p:cNvSpPr txBox="1">
            <a:spLocks/>
          </p:cNvSpPr>
          <p:nvPr/>
        </p:nvSpPr>
        <p:spPr>
          <a:xfrm>
            <a:off x="685799" y="1228504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s-ES" sz="6000" dirty="0"/>
              <a:t>5.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18" name="Google Shape;83;p14">
            <a:extLst>
              <a:ext uri="{FF2B5EF4-FFF2-40B4-BE49-F238E27FC236}">
                <a16:creationId xmlns:a16="http://schemas.microsoft.com/office/drawing/2014/main" id="{F5DF15FA-994B-4D7C-886A-5176698B45CD}"/>
              </a:ext>
            </a:extLst>
          </p:cNvPr>
          <p:cNvSpPr/>
          <p:nvPr/>
        </p:nvSpPr>
        <p:spPr>
          <a:xfrm>
            <a:off x="3659652" y="197568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EE39DC5-BADD-42DA-9D09-B3368B8B1B73}"/>
              </a:ext>
            </a:extLst>
          </p:cNvPr>
          <p:cNvSpPr txBox="1"/>
          <p:nvPr/>
        </p:nvSpPr>
        <p:spPr>
          <a:xfrm>
            <a:off x="3176423" y="2034361"/>
            <a:ext cx="27911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dirty="0">
                <a:solidFill>
                  <a:schemeClr val="bg1"/>
                </a:solidFill>
                <a:latin typeface="Walter Turncoat" panose="02000000000000000000" pitchFamily="2" charset="0"/>
                <a:ea typeface="Walter Turncoat" panose="02000000000000000000" pitchFamily="2" charset="0"/>
              </a:rPr>
              <a:t>Conclusión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>
            <a:spLocks noGrp="1"/>
          </p:cNvSpPr>
          <p:nvPr>
            <p:ph type="ctrTitle" idx="4294967295"/>
          </p:nvPr>
        </p:nvSpPr>
        <p:spPr>
          <a:xfrm>
            <a:off x="1822500" y="1202350"/>
            <a:ext cx="5457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/>
              <a:t>Gracias</a:t>
            </a:r>
            <a:r>
              <a:rPr lang="en" sz="4800" dirty="0"/>
              <a:t> por la atenc</a:t>
            </a:r>
            <a:r>
              <a:rPr lang="es-ES" sz="4800" dirty="0"/>
              <a:t>ión</a:t>
            </a:r>
            <a:endParaRPr sz="4800" dirty="0"/>
          </a:p>
        </p:txBody>
      </p:sp>
      <p:sp>
        <p:nvSpPr>
          <p:cNvPr id="299" name="Google Shape;299;p34"/>
          <p:cNvSpPr/>
          <p:nvPr/>
        </p:nvSpPr>
        <p:spPr>
          <a:xfrm>
            <a:off x="4207274" y="603475"/>
            <a:ext cx="687464" cy="691590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7" name="Google Shape;300;p34">
            <a:extLst>
              <a:ext uri="{FF2B5EF4-FFF2-40B4-BE49-F238E27FC236}">
                <a16:creationId xmlns:a16="http://schemas.microsoft.com/office/drawing/2014/main" id="{3197C1C9-1963-4B92-A7EC-86F9E8EDCCDF}"/>
              </a:ext>
            </a:extLst>
          </p:cNvPr>
          <p:cNvSpPr/>
          <p:nvPr/>
        </p:nvSpPr>
        <p:spPr>
          <a:xfrm>
            <a:off x="3326161" y="2729862"/>
            <a:ext cx="2449678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ctrTitle" idx="4294967295"/>
          </p:nvPr>
        </p:nvSpPr>
        <p:spPr>
          <a:xfrm>
            <a:off x="685800" y="24977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6000" dirty="0"/>
              <a:t>Automóviles</a:t>
            </a:r>
            <a:endParaRPr sz="6000" dirty="0"/>
          </a:p>
        </p:txBody>
      </p:sp>
      <p:grpSp>
        <p:nvGrpSpPr>
          <p:cNvPr id="106" name="Google Shape;106;p17"/>
          <p:cNvGrpSpPr/>
          <p:nvPr/>
        </p:nvGrpSpPr>
        <p:grpSpPr>
          <a:xfrm rot="-7230029">
            <a:off x="6083565" y="1796211"/>
            <a:ext cx="1516808" cy="960909"/>
            <a:chOff x="238125" y="1918825"/>
            <a:chExt cx="1042450" cy="660400"/>
          </a:xfrm>
        </p:grpSpPr>
        <p:sp>
          <p:nvSpPr>
            <p:cNvPr id="107" name="Google Shape;107;p17"/>
            <p:cNvSpPr/>
            <p:nvPr/>
          </p:nvSpPr>
          <p:spPr>
            <a:xfrm>
              <a:off x="238125" y="1918825"/>
              <a:ext cx="966975" cy="660400"/>
            </a:xfrm>
            <a:custGeom>
              <a:avLst/>
              <a:gdLst/>
              <a:ahLst/>
              <a:cxnLst/>
              <a:rect l="l" t="t" r="r" b="b"/>
              <a:pathLst>
                <a:path w="38679" h="26416" extrusionOk="0">
                  <a:moveTo>
                    <a:pt x="377" y="7642"/>
                  </a:moveTo>
                  <a:lnTo>
                    <a:pt x="377" y="7925"/>
                  </a:lnTo>
                  <a:lnTo>
                    <a:pt x="472" y="7642"/>
                  </a:lnTo>
                  <a:close/>
                  <a:moveTo>
                    <a:pt x="33584" y="19246"/>
                  </a:moveTo>
                  <a:lnTo>
                    <a:pt x="33396" y="19434"/>
                  </a:lnTo>
                  <a:lnTo>
                    <a:pt x="33396" y="19623"/>
                  </a:lnTo>
                  <a:lnTo>
                    <a:pt x="33584" y="19246"/>
                  </a:lnTo>
                  <a:close/>
                  <a:moveTo>
                    <a:pt x="24434" y="24151"/>
                  </a:moveTo>
                  <a:lnTo>
                    <a:pt x="24339" y="24245"/>
                  </a:lnTo>
                  <a:lnTo>
                    <a:pt x="24434" y="24340"/>
                  </a:lnTo>
                  <a:lnTo>
                    <a:pt x="24434" y="24245"/>
                  </a:lnTo>
                  <a:lnTo>
                    <a:pt x="24434" y="24151"/>
                  </a:lnTo>
                  <a:close/>
                  <a:moveTo>
                    <a:pt x="14717" y="24434"/>
                  </a:moveTo>
                  <a:lnTo>
                    <a:pt x="14764" y="24481"/>
                  </a:lnTo>
                  <a:lnTo>
                    <a:pt x="14764" y="24481"/>
                  </a:lnTo>
                  <a:lnTo>
                    <a:pt x="14811" y="24434"/>
                  </a:lnTo>
                  <a:close/>
                  <a:moveTo>
                    <a:pt x="2924" y="1"/>
                  </a:moveTo>
                  <a:lnTo>
                    <a:pt x="2641" y="95"/>
                  </a:lnTo>
                  <a:lnTo>
                    <a:pt x="2547" y="378"/>
                  </a:lnTo>
                  <a:lnTo>
                    <a:pt x="2547" y="189"/>
                  </a:lnTo>
                  <a:lnTo>
                    <a:pt x="2453" y="378"/>
                  </a:lnTo>
                  <a:lnTo>
                    <a:pt x="2358" y="567"/>
                  </a:lnTo>
                  <a:lnTo>
                    <a:pt x="2453" y="944"/>
                  </a:lnTo>
                  <a:lnTo>
                    <a:pt x="2358" y="850"/>
                  </a:lnTo>
                  <a:lnTo>
                    <a:pt x="2170" y="944"/>
                  </a:lnTo>
                  <a:lnTo>
                    <a:pt x="2358" y="944"/>
                  </a:lnTo>
                  <a:lnTo>
                    <a:pt x="2453" y="1133"/>
                  </a:lnTo>
                  <a:lnTo>
                    <a:pt x="2264" y="1227"/>
                  </a:lnTo>
                  <a:lnTo>
                    <a:pt x="2170" y="1227"/>
                  </a:lnTo>
                  <a:lnTo>
                    <a:pt x="2170" y="1604"/>
                  </a:lnTo>
                  <a:lnTo>
                    <a:pt x="2075" y="1887"/>
                  </a:lnTo>
                  <a:lnTo>
                    <a:pt x="1792" y="2453"/>
                  </a:lnTo>
                  <a:lnTo>
                    <a:pt x="1415" y="3019"/>
                  </a:lnTo>
                  <a:lnTo>
                    <a:pt x="1321" y="3397"/>
                  </a:lnTo>
                  <a:lnTo>
                    <a:pt x="1321" y="3680"/>
                  </a:lnTo>
                  <a:lnTo>
                    <a:pt x="1226" y="3774"/>
                  </a:lnTo>
                  <a:lnTo>
                    <a:pt x="1226" y="3963"/>
                  </a:lnTo>
                  <a:lnTo>
                    <a:pt x="1321" y="4529"/>
                  </a:lnTo>
                  <a:lnTo>
                    <a:pt x="1226" y="4529"/>
                  </a:lnTo>
                  <a:lnTo>
                    <a:pt x="1132" y="4435"/>
                  </a:lnTo>
                  <a:lnTo>
                    <a:pt x="1038" y="4340"/>
                  </a:lnTo>
                  <a:lnTo>
                    <a:pt x="943" y="4340"/>
                  </a:lnTo>
                  <a:lnTo>
                    <a:pt x="1038" y="4435"/>
                  </a:lnTo>
                  <a:lnTo>
                    <a:pt x="1132" y="4623"/>
                  </a:lnTo>
                  <a:lnTo>
                    <a:pt x="1038" y="4812"/>
                  </a:lnTo>
                  <a:lnTo>
                    <a:pt x="849" y="4906"/>
                  </a:lnTo>
                  <a:lnTo>
                    <a:pt x="943" y="4906"/>
                  </a:lnTo>
                  <a:lnTo>
                    <a:pt x="943" y="5001"/>
                  </a:lnTo>
                  <a:lnTo>
                    <a:pt x="943" y="5189"/>
                  </a:lnTo>
                  <a:lnTo>
                    <a:pt x="755" y="5284"/>
                  </a:lnTo>
                  <a:lnTo>
                    <a:pt x="566" y="5378"/>
                  </a:lnTo>
                  <a:lnTo>
                    <a:pt x="566" y="5472"/>
                  </a:lnTo>
                  <a:lnTo>
                    <a:pt x="755" y="5567"/>
                  </a:lnTo>
                  <a:lnTo>
                    <a:pt x="849" y="5661"/>
                  </a:lnTo>
                  <a:lnTo>
                    <a:pt x="755" y="5755"/>
                  </a:lnTo>
                  <a:lnTo>
                    <a:pt x="472" y="5755"/>
                  </a:lnTo>
                  <a:lnTo>
                    <a:pt x="566" y="6604"/>
                  </a:lnTo>
                  <a:lnTo>
                    <a:pt x="566" y="7076"/>
                  </a:lnTo>
                  <a:lnTo>
                    <a:pt x="566" y="7265"/>
                  </a:lnTo>
                  <a:lnTo>
                    <a:pt x="755" y="7265"/>
                  </a:lnTo>
                  <a:lnTo>
                    <a:pt x="849" y="7359"/>
                  </a:lnTo>
                  <a:lnTo>
                    <a:pt x="849" y="7453"/>
                  </a:lnTo>
                  <a:lnTo>
                    <a:pt x="755" y="7548"/>
                  </a:lnTo>
                  <a:lnTo>
                    <a:pt x="566" y="7453"/>
                  </a:lnTo>
                  <a:lnTo>
                    <a:pt x="566" y="7736"/>
                  </a:lnTo>
                  <a:lnTo>
                    <a:pt x="566" y="8114"/>
                  </a:lnTo>
                  <a:lnTo>
                    <a:pt x="472" y="8019"/>
                  </a:lnTo>
                  <a:lnTo>
                    <a:pt x="472" y="7925"/>
                  </a:lnTo>
                  <a:lnTo>
                    <a:pt x="472" y="7831"/>
                  </a:lnTo>
                  <a:lnTo>
                    <a:pt x="377" y="7925"/>
                  </a:lnTo>
                  <a:lnTo>
                    <a:pt x="377" y="8680"/>
                  </a:lnTo>
                  <a:lnTo>
                    <a:pt x="283" y="8868"/>
                  </a:lnTo>
                  <a:lnTo>
                    <a:pt x="189" y="8963"/>
                  </a:lnTo>
                  <a:lnTo>
                    <a:pt x="94" y="8963"/>
                  </a:lnTo>
                  <a:lnTo>
                    <a:pt x="0" y="9151"/>
                  </a:lnTo>
                  <a:lnTo>
                    <a:pt x="94" y="9340"/>
                  </a:lnTo>
                  <a:lnTo>
                    <a:pt x="189" y="9434"/>
                  </a:lnTo>
                  <a:lnTo>
                    <a:pt x="283" y="9623"/>
                  </a:lnTo>
                  <a:lnTo>
                    <a:pt x="283" y="9812"/>
                  </a:lnTo>
                  <a:lnTo>
                    <a:pt x="94" y="9717"/>
                  </a:lnTo>
                  <a:lnTo>
                    <a:pt x="94" y="9906"/>
                  </a:lnTo>
                  <a:lnTo>
                    <a:pt x="189" y="10000"/>
                  </a:lnTo>
                  <a:lnTo>
                    <a:pt x="283" y="10095"/>
                  </a:lnTo>
                  <a:lnTo>
                    <a:pt x="283" y="10378"/>
                  </a:lnTo>
                  <a:lnTo>
                    <a:pt x="94" y="10095"/>
                  </a:lnTo>
                  <a:lnTo>
                    <a:pt x="94" y="10283"/>
                  </a:lnTo>
                  <a:lnTo>
                    <a:pt x="94" y="10566"/>
                  </a:lnTo>
                  <a:lnTo>
                    <a:pt x="94" y="11510"/>
                  </a:lnTo>
                  <a:lnTo>
                    <a:pt x="189" y="12453"/>
                  </a:lnTo>
                  <a:lnTo>
                    <a:pt x="377" y="13208"/>
                  </a:lnTo>
                  <a:lnTo>
                    <a:pt x="566" y="13680"/>
                  </a:lnTo>
                  <a:lnTo>
                    <a:pt x="849" y="14340"/>
                  </a:lnTo>
                  <a:lnTo>
                    <a:pt x="1132" y="14906"/>
                  </a:lnTo>
                  <a:lnTo>
                    <a:pt x="1226" y="15189"/>
                  </a:lnTo>
                  <a:lnTo>
                    <a:pt x="1132" y="15378"/>
                  </a:lnTo>
                  <a:lnTo>
                    <a:pt x="1321" y="15944"/>
                  </a:lnTo>
                  <a:lnTo>
                    <a:pt x="1698" y="16510"/>
                  </a:lnTo>
                  <a:lnTo>
                    <a:pt x="2453" y="17736"/>
                  </a:lnTo>
                  <a:lnTo>
                    <a:pt x="3019" y="18491"/>
                  </a:lnTo>
                  <a:lnTo>
                    <a:pt x="3679" y="19057"/>
                  </a:lnTo>
                  <a:lnTo>
                    <a:pt x="3491" y="19246"/>
                  </a:lnTo>
                  <a:lnTo>
                    <a:pt x="3774" y="19434"/>
                  </a:lnTo>
                  <a:lnTo>
                    <a:pt x="3868" y="19434"/>
                  </a:lnTo>
                  <a:lnTo>
                    <a:pt x="4151" y="19623"/>
                  </a:lnTo>
                  <a:lnTo>
                    <a:pt x="4245" y="19906"/>
                  </a:lnTo>
                  <a:lnTo>
                    <a:pt x="4434" y="20189"/>
                  </a:lnTo>
                  <a:lnTo>
                    <a:pt x="4717" y="20378"/>
                  </a:lnTo>
                  <a:lnTo>
                    <a:pt x="4623" y="20472"/>
                  </a:lnTo>
                  <a:lnTo>
                    <a:pt x="4717" y="20472"/>
                  </a:lnTo>
                  <a:lnTo>
                    <a:pt x="4811" y="20566"/>
                  </a:lnTo>
                  <a:lnTo>
                    <a:pt x="5566" y="21321"/>
                  </a:lnTo>
                  <a:lnTo>
                    <a:pt x="5849" y="21604"/>
                  </a:lnTo>
                  <a:lnTo>
                    <a:pt x="6415" y="22076"/>
                  </a:lnTo>
                  <a:lnTo>
                    <a:pt x="6415" y="21887"/>
                  </a:lnTo>
                  <a:lnTo>
                    <a:pt x="6604" y="21793"/>
                  </a:lnTo>
                  <a:lnTo>
                    <a:pt x="6604" y="21793"/>
                  </a:lnTo>
                  <a:lnTo>
                    <a:pt x="6509" y="21981"/>
                  </a:lnTo>
                  <a:lnTo>
                    <a:pt x="6604" y="21887"/>
                  </a:lnTo>
                  <a:lnTo>
                    <a:pt x="6698" y="21887"/>
                  </a:lnTo>
                  <a:lnTo>
                    <a:pt x="6698" y="22076"/>
                  </a:lnTo>
                  <a:lnTo>
                    <a:pt x="6509" y="22076"/>
                  </a:lnTo>
                  <a:lnTo>
                    <a:pt x="7075" y="22547"/>
                  </a:lnTo>
                  <a:lnTo>
                    <a:pt x="7924" y="23113"/>
                  </a:lnTo>
                  <a:lnTo>
                    <a:pt x="8773" y="23585"/>
                  </a:lnTo>
                  <a:lnTo>
                    <a:pt x="9245" y="23679"/>
                  </a:lnTo>
                  <a:lnTo>
                    <a:pt x="9622" y="23679"/>
                  </a:lnTo>
                  <a:lnTo>
                    <a:pt x="9528" y="23868"/>
                  </a:lnTo>
                  <a:lnTo>
                    <a:pt x="9622" y="23962"/>
                  </a:lnTo>
                  <a:lnTo>
                    <a:pt x="10094" y="24151"/>
                  </a:lnTo>
                  <a:lnTo>
                    <a:pt x="10660" y="24151"/>
                  </a:lnTo>
                  <a:lnTo>
                    <a:pt x="11226" y="24340"/>
                  </a:lnTo>
                  <a:lnTo>
                    <a:pt x="11981" y="24811"/>
                  </a:lnTo>
                  <a:lnTo>
                    <a:pt x="13113" y="25377"/>
                  </a:lnTo>
                  <a:lnTo>
                    <a:pt x="13490" y="25377"/>
                  </a:lnTo>
                  <a:lnTo>
                    <a:pt x="13868" y="25472"/>
                  </a:lnTo>
                  <a:lnTo>
                    <a:pt x="14811" y="25660"/>
                  </a:lnTo>
                  <a:lnTo>
                    <a:pt x="16320" y="26226"/>
                  </a:lnTo>
                  <a:lnTo>
                    <a:pt x="16415" y="26132"/>
                  </a:lnTo>
                  <a:lnTo>
                    <a:pt x="16604" y="26038"/>
                  </a:lnTo>
                  <a:lnTo>
                    <a:pt x="17264" y="26132"/>
                  </a:lnTo>
                  <a:lnTo>
                    <a:pt x="18490" y="26321"/>
                  </a:lnTo>
                  <a:lnTo>
                    <a:pt x="19056" y="26415"/>
                  </a:lnTo>
                  <a:lnTo>
                    <a:pt x="19811" y="26415"/>
                  </a:lnTo>
                  <a:lnTo>
                    <a:pt x="19905" y="26226"/>
                  </a:lnTo>
                  <a:lnTo>
                    <a:pt x="20094" y="26132"/>
                  </a:lnTo>
                  <a:lnTo>
                    <a:pt x="20283" y="26132"/>
                  </a:lnTo>
                  <a:lnTo>
                    <a:pt x="20188" y="26321"/>
                  </a:lnTo>
                  <a:lnTo>
                    <a:pt x="20754" y="26226"/>
                  </a:lnTo>
                  <a:lnTo>
                    <a:pt x="21415" y="26132"/>
                  </a:lnTo>
                  <a:lnTo>
                    <a:pt x="21981" y="26038"/>
                  </a:lnTo>
                  <a:lnTo>
                    <a:pt x="22641" y="25849"/>
                  </a:lnTo>
                  <a:lnTo>
                    <a:pt x="22641" y="25943"/>
                  </a:lnTo>
                  <a:lnTo>
                    <a:pt x="23113" y="25943"/>
                  </a:lnTo>
                  <a:lnTo>
                    <a:pt x="23679" y="25849"/>
                  </a:lnTo>
                  <a:lnTo>
                    <a:pt x="24151" y="25566"/>
                  </a:lnTo>
                  <a:lnTo>
                    <a:pt x="24811" y="25283"/>
                  </a:lnTo>
                  <a:lnTo>
                    <a:pt x="25943" y="24906"/>
                  </a:lnTo>
                  <a:lnTo>
                    <a:pt x="26603" y="24717"/>
                  </a:lnTo>
                  <a:lnTo>
                    <a:pt x="27358" y="24340"/>
                  </a:lnTo>
                  <a:lnTo>
                    <a:pt x="28113" y="23962"/>
                  </a:lnTo>
                  <a:lnTo>
                    <a:pt x="28867" y="23396"/>
                  </a:lnTo>
                  <a:lnTo>
                    <a:pt x="28867" y="23491"/>
                  </a:lnTo>
                  <a:lnTo>
                    <a:pt x="28773" y="23585"/>
                  </a:lnTo>
                  <a:lnTo>
                    <a:pt x="28679" y="23679"/>
                  </a:lnTo>
                  <a:lnTo>
                    <a:pt x="28490" y="23868"/>
                  </a:lnTo>
                  <a:lnTo>
                    <a:pt x="28396" y="23868"/>
                  </a:lnTo>
                  <a:lnTo>
                    <a:pt x="28490" y="23962"/>
                  </a:lnTo>
                  <a:lnTo>
                    <a:pt x="29056" y="23302"/>
                  </a:lnTo>
                  <a:lnTo>
                    <a:pt x="29433" y="23113"/>
                  </a:lnTo>
                  <a:lnTo>
                    <a:pt x="29528" y="23113"/>
                  </a:lnTo>
                  <a:lnTo>
                    <a:pt x="29528" y="23208"/>
                  </a:lnTo>
                  <a:lnTo>
                    <a:pt x="30094" y="22736"/>
                  </a:lnTo>
                  <a:lnTo>
                    <a:pt x="30377" y="22547"/>
                  </a:lnTo>
                  <a:lnTo>
                    <a:pt x="30660" y="22264"/>
                  </a:lnTo>
                  <a:lnTo>
                    <a:pt x="30754" y="22264"/>
                  </a:lnTo>
                  <a:lnTo>
                    <a:pt x="30754" y="22170"/>
                  </a:lnTo>
                  <a:lnTo>
                    <a:pt x="30754" y="21981"/>
                  </a:lnTo>
                  <a:lnTo>
                    <a:pt x="30754" y="21793"/>
                  </a:lnTo>
                  <a:lnTo>
                    <a:pt x="31132" y="21793"/>
                  </a:lnTo>
                  <a:lnTo>
                    <a:pt x="31226" y="21981"/>
                  </a:lnTo>
                  <a:lnTo>
                    <a:pt x="31415" y="21604"/>
                  </a:lnTo>
                  <a:lnTo>
                    <a:pt x="31509" y="21510"/>
                  </a:lnTo>
                  <a:lnTo>
                    <a:pt x="31603" y="21510"/>
                  </a:lnTo>
                  <a:lnTo>
                    <a:pt x="31698" y="21227"/>
                  </a:lnTo>
                  <a:lnTo>
                    <a:pt x="31886" y="21038"/>
                  </a:lnTo>
                  <a:lnTo>
                    <a:pt x="32264" y="20566"/>
                  </a:lnTo>
                  <a:lnTo>
                    <a:pt x="33207" y="20000"/>
                  </a:lnTo>
                  <a:lnTo>
                    <a:pt x="33018" y="20000"/>
                  </a:lnTo>
                  <a:lnTo>
                    <a:pt x="33396" y="19434"/>
                  </a:lnTo>
                  <a:lnTo>
                    <a:pt x="33584" y="18963"/>
                  </a:lnTo>
                  <a:lnTo>
                    <a:pt x="33679" y="18679"/>
                  </a:lnTo>
                  <a:lnTo>
                    <a:pt x="33962" y="18491"/>
                  </a:lnTo>
                  <a:lnTo>
                    <a:pt x="34150" y="18679"/>
                  </a:lnTo>
                  <a:lnTo>
                    <a:pt x="34339" y="18019"/>
                  </a:lnTo>
                  <a:lnTo>
                    <a:pt x="34433" y="18113"/>
                  </a:lnTo>
                  <a:lnTo>
                    <a:pt x="34528" y="18019"/>
                  </a:lnTo>
                  <a:lnTo>
                    <a:pt x="34622" y="17736"/>
                  </a:lnTo>
                  <a:lnTo>
                    <a:pt x="34716" y="17642"/>
                  </a:lnTo>
                  <a:lnTo>
                    <a:pt x="34905" y="17359"/>
                  </a:lnTo>
                  <a:lnTo>
                    <a:pt x="35282" y="16887"/>
                  </a:lnTo>
                  <a:lnTo>
                    <a:pt x="35282" y="16981"/>
                  </a:lnTo>
                  <a:lnTo>
                    <a:pt x="35282" y="17076"/>
                  </a:lnTo>
                  <a:lnTo>
                    <a:pt x="35282" y="17170"/>
                  </a:lnTo>
                  <a:lnTo>
                    <a:pt x="35377" y="17170"/>
                  </a:lnTo>
                  <a:lnTo>
                    <a:pt x="35565" y="16510"/>
                  </a:lnTo>
                  <a:lnTo>
                    <a:pt x="35754" y="16132"/>
                  </a:lnTo>
                  <a:lnTo>
                    <a:pt x="35943" y="15755"/>
                  </a:lnTo>
                  <a:lnTo>
                    <a:pt x="36226" y="15189"/>
                  </a:lnTo>
                  <a:lnTo>
                    <a:pt x="36698" y="14340"/>
                  </a:lnTo>
                  <a:lnTo>
                    <a:pt x="37075" y="13114"/>
                  </a:lnTo>
                  <a:lnTo>
                    <a:pt x="37358" y="12359"/>
                  </a:lnTo>
                  <a:lnTo>
                    <a:pt x="37452" y="12170"/>
                  </a:lnTo>
                  <a:lnTo>
                    <a:pt x="37641" y="11887"/>
                  </a:lnTo>
                  <a:lnTo>
                    <a:pt x="37641" y="11982"/>
                  </a:lnTo>
                  <a:lnTo>
                    <a:pt x="37641" y="12076"/>
                  </a:lnTo>
                  <a:lnTo>
                    <a:pt x="37735" y="11604"/>
                  </a:lnTo>
                  <a:lnTo>
                    <a:pt x="37547" y="11699"/>
                  </a:lnTo>
                  <a:lnTo>
                    <a:pt x="37452" y="11416"/>
                  </a:lnTo>
                  <a:lnTo>
                    <a:pt x="37547" y="11416"/>
                  </a:lnTo>
                  <a:lnTo>
                    <a:pt x="37641" y="11321"/>
                  </a:lnTo>
                  <a:lnTo>
                    <a:pt x="37735" y="11321"/>
                  </a:lnTo>
                  <a:lnTo>
                    <a:pt x="37735" y="11227"/>
                  </a:lnTo>
                  <a:lnTo>
                    <a:pt x="37641" y="10944"/>
                  </a:lnTo>
                  <a:lnTo>
                    <a:pt x="37735" y="10472"/>
                  </a:lnTo>
                  <a:lnTo>
                    <a:pt x="37924" y="10661"/>
                  </a:lnTo>
                  <a:lnTo>
                    <a:pt x="37830" y="10378"/>
                  </a:lnTo>
                  <a:lnTo>
                    <a:pt x="37924" y="10095"/>
                  </a:lnTo>
                  <a:lnTo>
                    <a:pt x="37924" y="10283"/>
                  </a:lnTo>
                  <a:lnTo>
                    <a:pt x="38018" y="10283"/>
                  </a:lnTo>
                  <a:lnTo>
                    <a:pt x="38207" y="9906"/>
                  </a:lnTo>
                  <a:lnTo>
                    <a:pt x="38301" y="9812"/>
                  </a:lnTo>
                  <a:lnTo>
                    <a:pt x="38113" y="9623"/>
                  </a:lnTo>
                  <a:lnTo>
                    <a:pt x="38113" y="9434"/>
                  </a:lnTo>
                  <a:lnTo>
                    <a:pt x="38113" y="9246"/>
                  </a:lnTo>
                  <a:lnTo>
                    <a:pt x="38018" y="8963"/>
                  </a:lnTo>
                  <a:lnTo>
                    <a:pt x="38207" y="9151"/>
                  </a:lnTo>
                  <a:lnTo>
                    <a:pt x="38301" y="9057"/>
                  </a:lnTo>
                  <a:lnTo>
                    <a:pt x="38490" y="8680"/>
                  </a:lnTo>
                  <a:lnTo>
                    <a:pt x="38679" y="8302"/>
                  </a:lnTo>
                  <a:lnTo>
                    <a:pt x="38490" y="8302"/>
                  </a:lnTo>
                  <a:lnTo>
                    <a:pt x="38490" y="8114"/>
                  </a:lnTo>
                  <a:lnTo>
                    <a:pt x="38490" y="7831"/>
                  </a:lnTo>
                  <a:lnTo>
                    <a:pt x="38584" y="7642"/>
                  </a:lnTo>
                  <a:lnTo>
                    <a:pt x="38584" y="7359"/>
                  </a:lnTo>
                  <a:lnTo>
                    <a:pt x="38396" y="6793"/>
                  </a:lnTo>
                  <a:lnTo>
                    <a:pt x="38207" y="6321"/>
                  </a:lnTo>
                  <a:lnTo>
                    <a:pt x="38301" y="6321"/>
                  </a:lnTo>
                  <a:lnTo>
                    <a:pt x="38396" y="6416"/>
                  </a:lnTo>
                  <a:lnTo>
                    <a:pt x="38396" y="6133"/>
                  </a:lnTo>
                  <a:lnTo>
                    <a:pt x="38490" y="5850"/>
                  </a:lnTo>
                  <a:lnTo>
                    <a:pt x="38490" y="5567"/>
                  </a:lnTo>
                  <a:lnTo>
                    <a:pt x="38584" y="5567"/>
                  </a:lnTo>
                  <a:lnTo>
                    <a:pt x="38679" y="5661"/>
                  </a:lnTo>
                  <a:lnTo>
                    <a:pt x="38490" y="5189"/>
                  </a:lnTo>
                  <a:lnTo>
                    <a:pt x="38679" y="5284"/>
                  </a:lnTo>
                  <a:lnTo>
                    <a:pt x="38584" y="5001"/>
                  </a:lnTo>
                  <a:lnTo>
                    <a:pt x="38490" y="5095"/>
                  </a:lnTo>
                  <a:lnTo>
                    <a:pt x="38396" y="5095"/>
                  </a:lnTo>
                  <a:lnTo>
                    <a:pt x="38396" y="5001"/>
                  </a:lnTo>
                  <a:lnTo>
                    <a:pt x="38301" y="5095"/>
                  </a:lnTo>
                  <a:lnTo>
                    <a:pt x="38207" y="5189"/>
                  </a:lnTo>
                  <a:lnTo>
                    <a:pt x="38301" y="5378"/>
                  </a:lnTo>
                  <a:lnTo>
                    <a:pt x="38396" y="5755"/>
                  </a:lnTo>
                  <a:lnTo>
                    <a:pt x="38396" y="5755"/>
                  </a:lnTo>
                  <a:lnTo>
                    <a:pt x="38207" y="5661"/>
                  </a:lnTo>
                  <a:lnTo>
                    <a:pt x="38396" y="5944"/>
                  </a:lnTo>
                  <a:lnTo>
                    <a:pt x="38207" y="6038"/>
                  </a:lnTo>
                  <a:lnTo>
                    <a:pt x="38113" y="5944"/>
                  </a:lnTo>
                  <a:lnTo>
                    <a:pt x="38113" y="6038"/>
                  </a:lnTo>
                  <a:lnTo>
                    <a:pt x="38113" y="6133"/>
                  </a:lnTo>
                  <a:lnTo>
                    <a:pt x="38113" y="6416"/>
                  </a:lnTo>
                  <a:lnTo>
                    <a:pt x="38018" y="6416"/>
                  </a:lnTo>
                  <a:lnTo>
                    <a:pt x="38018" y="6887"/>
                  </a:lnTo>
                  <a:lnTo>
                    <a:pt x="38018" y="7076"/>
                  </a:lnTo>
                  <a:lnTo>
                    <a:pt x="38113" y="7170"/>
                  </a:lnTo>
                  <a:lnTo>
                    <a:pt x="38207" y="7170"/>
                  </a:lnTo>
                  <a:lnTo>
                    <a:pt x="38301" y="7359"/>
                  </a:lnTo>
                  <a:lnTo>
                    <a:pt x="37830" y="7548"/>
                  </a:lnTo>
                  <a:lnTo>
                    <a:pt x="38018" y="7642"/>
                  </a:lnTo>
                  <a:lnTo>
                    <a:pt x="38113" y="8019"/>
                  </a:lnTo>
                  <a:lnTo>
                    <a:pt x="38113" y="8302"/>
                  </a:lnTo>
                  <a:lnTo>
                    <a:pt x="38018" y="8397"/>
                  </a:lnTo>
                  <a:lnTo>
                    <a:pt x="37830" y="8397"/>
                  </a:lnTo>
                  <a:lnTo>
                    <a:pt x="37924" y="8585"/>
                  </a:lnTo>
                  <a:lnTo>
                    <a:pt x="38018" y="8774"/>
                  </a:lnTo>
                  <a:lnTo>
                    <a:pt x="37924" y="8963"/>
                  </a:lnTo>
                  <a:lnTo>
                    <a:pt x="37830" y="8774"/>
                  </a:lnTo>
                  <a:lnTo>
                    <a:pt x="37641" y="8868"/>
                  </a:lnTo>
                  <a:lnTo>
                    <a:pt x="37735" y="8963"/>
                  </a:lnTo>
                  <a:lnTo>
                    <a:pt x="37735" y="9246"/>
                  </a:lnTo>
                  <a:lnTo>
                    <a:pt x="37641" y="9812"/>
                  </a:lnTo>
                  <a:lnTo>
                    <a:pt x="37358" y="10378"/>
                  </a:lnTo>
                  <a:lnTo>
                    <a:pt x="37169" y="10755"/>
                  </a:lnTo>
                  <a:lnTo>
                    <a:pt x="37358" y="11038"/>
                  </a:lnTo>
                  <a:lnTo>
                    <a:pt x="37264" y="11321"/>
                  </a:lnTo>
                  <a:lnTo>
                    <a:pt x="37075" y="11227"/>
                  </a:lnTo>
                  <a:lnTo>
                    <a:pt x="37075" y="11321"/>
                  </a:lnTo>
                  <a:lnTo>
                    <a:pt x="37075" y="11604"/>
                  </a:lnTo>
                  <a:lnTo>
                    <a:pt x="36981" y="11510"/>
                  </a:lnTo>
                  <a:lnTo>
                    <a:pt x="36886" y="11887"/>
                  </a:lnTo>
                  <a:lnTo>
                    <a:pt x="36792" y="12265"/>
                  </a:lnTo>
                  <a:lnTo>
                    <a:pt x="36886" y="12359"/>
                  </a:lnTo>
                  <a:lnTo>
                    <a:pt x="37169" y="12359"/>
                  </a:lnTo>
                  <a:lnTo>
                    <a:pt x="37264" y="12548"/>
                  </a:lnTo>
                  <a:lnTo>
                    <a:pt x="37075" y="12453"/>
                  </a:lnTo>
                  <a:lnTo>
                    <a:pt x="36981" y="12548"/>
                  </a:lnTo>
                  <a:lnTo>
                    <a:pt x="36886" y="12359"/>
                  </a:lnTo>
                  <a:lnTo>
                    <a:pt x="36981" y="12642"/>
                  </a:lnTo>
                  <a:lnTo>
                    <a:pt x="36981" y="12642"/>
                  </a:lnTo>
                  <a:lnTo>
                    <a:pt x="36886" y="12548"/>
                  </a:lnTo>
                  <a:lnTo>
                    <a:pt x="36792" y="12453"/>
                  </a:lnTo>
                  <a:lnTo>
                    <a:pt x="36414" y="13114"/>
                  </a:lnTo>
                  <a:lnTo>
                    <a:pt x="36320" y="13491"/>
                  </a:lnTo>
                  <a:lnTo>
                    <a:pt x="36320" y="13868"/>
                  </a:lnTo>
                  <a:lnTo>
                    <a:pt x="35754" y="15095"/>
                  </a:lnTo>
                  <a:lnTo>
                    <a:pt x="35377" y="15755"/>
                  </a:lnTo>
                  <a:lnTo>
                    <a:pt x="34999" y="16227"/>
                  </a:lnTo>
                  <a:lnTo>
                    <a:pt x="34999" y="16038"/>
                  </a:lnTo>
                  <a:lnTo>
                    <a:pt x="34716" y="16321"/>
                  </a:lnTo>
                  <a:lnTo>
                    <a:pt x="34528" y="16698"/>
                  </a:lnTo>
                  <a:lnTo>
                    <a:pt x="34528" y="16698"/>
                  </a:lnTo>
                  <a:lnTo>
                    <a:pt x="34716" y="16604"/>
                  </a:lnTo>
                  <a:lnTo>
                    <a:pt x="34150" y="17170"/>
                  </a:lnTo>
                  <a:lnTo>
                    <a:pt x="33584" y="17736"/>
                  </a:lnTo>
                  <a:lnTo>
                    <a:pt x="33679" y="17830"/>
                  </a:lnTo>
                  <a:lnTo>
                    <a:pt x="33773" y="17736"/>
                  </a:lnTo>
                  <a:lnTo>
                    <a:pt x="33867" y="17736"/>
                  </a:lnTo>
                  <a:lnTo>
                    <a:pt x="33867" y="17830"/>
                  </a:lnTo>
                  <a:lnTo>
                    <a:pt x="33679" y="17925"/>
                  </a:lnTo>
                  <a:lnTo>
                    <a:pt x="33490" y="18019"/>
                  </a:lnTo>
                  <a:lnTo>
                    <a:pt x="33396" y="18113"/>
                  </a:lnTo>
                  <a:lnTo>
                    <a:pt x="33207" y="18208"/>
                  </a:lnTo>
                  <a:lnTo>
                    <a:pt x="33113" y="18585"/>
                  </a:lnTo>
                  <a:lnTo>
                    <a:pt x="33207" y="18679"/>
                  </a:lnTo>
                  <a:lnTo>
                    <a:pt x="33207" y="18774"/>
                  </a:lnTo>
                  <a:lnTo>
                    <a:pt x="33018" y="18963"/>
                  </a:lnTo>
                  <a:lnTo>
                    <a:pt x="32924" y="18963"/>
                  </a:lnTo>
                  <a:lnTo>
                    <a:pt x="32924" y="18868"/>
                  </a:lnTo>
                  <a:lnTo>
                    <a:pt x="32924" y="18679"/>
                  </a:lnTo>
                  <a:lnTo>
                    <a:pt x="32735" y="18868"/>
                  </a:lnTo>
                  <a:lnTo>
                    <a:pt x="32641" y="18963"/>
                  </a:lnTo>
                  <a:lnTo>
                    <a:pt x="32547" y="18963"/>
                  </a:lnTo>
                  <a:lnTo>
                    <a:pt x="32547" y="19057"/>
                  </a:lnTo>
                  <a:lnTo>
                    <a:pt x="32735" y="18963"/>
                  </a:lnTo>
                  <a:lnTo>
                    <a:pt x="32735" y="18963"/>
                  </a:lnTo>
                  <a:lnTo>
                    <a:pt x="32075" y="19717"/>
                  </a:lnTo>
                  <a:lnTo>
                    <a:pt x="31698" y="20000"/>
                  </a:lnTo>
                  <a:lnTo>
                    <a:pt x="31603" y="20000"/>
                  </a:lnTo>
                  <a:lnTo>
                    <a:pt x="31603" y="19906"/>
                  </a:lnTo>
                  <a:lnTo>
                    <a:pt x="31320" y="20095"/>
                  </a:lnTo>
                  <a:lnTo>
                    <a:pt x="31037" y="20283"/>
                  </a:lnTo>
                  <a:lnTo>
                    <a:pt x="31132" y="20095"/>
                  </a:lnTo>
                  <a:lnTo>
                    <a:pt x="30943" y="20283"/>
                  </a:lnTo>
                  <a:lnTo>
                    <a:pt x="31132" y="20378"/>
                  </a:lnTo>
                  <a:lnTo>
                    <a:pt x="31037" y="20661"/>
                  </a:lnTo>
                  <a:lnTo>
                    <a:pt x="30849" y="20849"/>
                  </a:lnTo>
                  <a:lnTo>
                    <a:pt x="30754" y="20944"/>
                  </a:lnTo>
                  <a:lnTo>
                    <a:pt x="30660" y="20849"/>
                  </a:lnTo>
                  <a:lnTo>
                    <a:pt x="30849" y="20755"/>
                  </a:lnTo>
                  <a:lnTo>
                    <a:pt x="30754" y="20755"/>
                  </a:lnTo>
                  <a:lnTo>
                    <a:pt x="30754" y="20661"/>
                  </a:lnTo>
                  <a:lnTo>
                    <a:pt x="30754" y="20566"/>
                  </a:lnTo>
                  <a:lnTo>
                    <a:pt x="30660" y="20661"/>
                  </a:lnTo>
                  <a:lnTo>
                    <a:pt x="30471" y="20849"/>
                  </a:lnTo>
                  <a:lnTo>
                    <a:pt x="30094" y="21038"/>
                  </a:lnTo>
                  <a:lnTo>
                    <a:pt x="30188" y="21038"/>
                  </a:lnTo>
                  <a:lnTo>
                    <a:pt x="30188" y="21227"/>
                  </a:lnTo>
                  <a:lnTo>
                    <a:pt x="29905" y="21604"/>
                  </a:lnTo>
                  <a:lnTo>
                    <a:pt x="30188" y="21415"/>
                  </a:lnTo>
                  <a:lnTo>
                    <a:pt x="29905" y="21793"/>
                  </a:lnTo>
                  <a:lnTo>
                    <a:pt x="29905" y="21698"/>
                  </a:lnTo>
                  <a:lnTo>
                    <a:pt x="29811" y="21793"/>
                  </a:lnTo>
                  <a:lnTo>
                    <a:pt x="29716" y="21887"/>
                  </a:lnTo>
                  <a:lnTo>
                    <a:pt x="29339" y="21981"/>
                  </a:lnTo>
                  <a:lnTo>
                    <a:pt x="28867" y="21981"/>
                  </a:lnTo>
                  <a:lnTo>
                    <a:pt x="28773" y="22076"/>
                  </a:lnTo>
                  <a:lnTo>
                    <a:pt x="28584" y="22170"/>
                  </a:lnTo>
                  <a:lnTo>
                    <a:pt x="28679" y="22264"/>
                  </a:lnTo>
                  <a:lnTo>
                    <a:pt x="28679" y="22453"/>
                  </a:lnTo>
                  <a:lnTo>
                    <a:pt x="28962" y="22076"/>
                  </a:lnTo>
                  <a:lnTo>
                    <a:pt x="28867" y="22453"/>
                  </a:lnTo>
                  <a:lnTo>
                    <a:pt x="29150" y="22264"/>
                  </a:lnTo>
                  <a:lnTo>
                    <a:pt x="29150" y="22359"/>
                  </a:lnTo>
                  <a:lnTo>
                    <a:pt x="28679" y="22642"/>
                  </a:lnTo>
                  <a:lnTo>
                    <a:pt x="28490" y="22547"/>
                  </a:lnTo>
                  <a:lnTo>
                    <a:pt x="28396" y="22453"/>
                  </a:lnTo>
                  <a:lnTo>
                    <a:pt x="28301" y="22453"/>
                  </a:lnTo>
                  <a:lnTo>
                    <a:pt x="28207" y="22547"/>
                  </a:lnTo>
                  <a:lnTo>
                    <a:pt x="27924" y="22736"/>
                  </a:lnTo>
                  <a:lnTo>
                    <a:pt x="27641" y="22925"/>
                  </a:lnTo>
                  <a:lnTo>
                    <a:pt x="27735" y="22925"/>
                  </a:lnTo>
                  <a:lnTo>
                    <a:pt x="26886" y="23491"/>
                  </a:lnTo>
                  <a:lnTo>
                    <a:pt x="26132" y="23962"/>
                  </a:lnTo>
                  <a:lnTo>
                    <a:pt x="26132" y="23774"/>
                  </a:lnTo>
                  <a:lnTo>
                    <a:pt x="26226" y="23585"/>
                  </a:lnTo>
                  <a:lnTo>
                    <a:pt x="25754" y="23868"/>
                  </a:lnTo>
                  <a:lnTo>
                    <a:pt x="25471" y="24151"/>
                  </a:lnTo>
                  <a:lnTo>
                    <a:pt x="25377" y="24245"/>
                  </a:lnTo>
                  <a:lnTo>
                    <a:pt x="25471" y="24340"/>
                  </a:lnTo>
                  <a:lnTo>
                    <a:pt x="25188" y="24245"/>
                  </a:lnTo>
                  <a:lnTo>
                    <a:pt x="24905" y="24245"/>
                  </a:lnTo>
                  <a:lnTo>
                    <a:pt x="24434" y="24340"/>
                  </a:lnTo>
                  <a:lnTo>
                    <a:pt x="23585" y="24811"/>
                  </a:lnTo>
                  <a:lnTo>
                    <a:pt x="23207" y="24906"/>
                  </a:lnTo>
                  <a:lnTo>
                    <a:pt x="22924" y="25000"/>
                  </a:lnTo>
                  <a:lnTo>
                    <a:pt x="22830" y="24906"/>
                  </a:lnTo>
                  <a:lnTo>
                    <a:pt x="22924" y="24811"/>
                  </a:lnTo>
                  <a:lnTo>
                    <a:pt x="22830" y="24717"/>
                  </a:lnTo>
                  <a:lnTo>
                    <a:pt x="21886" y="24717"/>
                  </a:lnTo>
                  <a:lnTo>
                    <a:pt x="21509" y="24906"/>
                  </a:lnTo>
                  <a:lnTo>
                    <a:pt x="21037" y="25189"/>
                  </a:lnTo>
                  <a:lnTo>
                    <a:pt x="20660" y="25283"/>
                  </a:lnTo>
                  <a:lnTo>
                    <a:pt x="20754" y="25189"/>
                  </a:lnTo>
                  <a:lnTo>
                    <a:pt x="20754" y="25094"/>
                  </a:lnTo>
                  <a:lnTo>
                    <a:pt x="20471" y="25283"/>
                  </a:lnTo>
                  <a:lnTo>
                    <a:pt x="20377" y="25377"/>
                  </a:lnTo>
                  <a:lnTo>
                    <a:pt x="20188" y="25094"/>
                  </a:lnTo>
                  <a:lnTo>
                    <a:pt x="20471" y="25094"/>
                  </a:lnTo>
                  <a:lnTo>
                    <a:pt x="20094" y="25000"/>
                  </a:lnTo>
                  <a:lnTo>
                    <a:pt x="19339" y="25094"/>
                  </a:lnTo>
                  <a:lnTo>
                    <a:pt x="18019" y="25377"/>
                  </a:lnTo>
                  <a:lnTo>
                    <a:pt x="18019" y="25377"/>
                  </a:lnTo>
                  <a:lnTo>
                    <a:pt x="18679" y="25000"/>
                  </a:lnTo>
                  <a:lnTo>
                    <a:pt x="18396" y="25000"/>
                  </a:lnTo>
                  <a:lnTo>
                    <a:pt x="18113" y="25094"/>
                  </a:lnTo>
                  <a:lnTo>
                    <a:pt x="17830" y="25094"/>
                  </a:lnTo>
                  <a:lnTo>
                    <a:pt x="17075" y="25000"/>
                  </a:lnTo>
                  <a:lnTo>
                    <a:pt x="15943" y="24717"/>
                  </a:lnTo>
                  <a:lnTo>
                    <a:pt x="15094" y="24623"/>
                  </a:lnTo>
                  <a:lnTo>
                    <a:pt x="14811" y="24528"/>
                  </a:lnTo>
                  <a:lnTo>
                    <a:pt x="14764" y="24481"/>
                  </a:lnTo>
                  <a:lnTo>
                    <a:pt x="14764" y="24481"/>
                  </a:lnTo>
                  <a:lnTo>
                    <a:pt x="14717" y="24528"/>
                  </a:lnTo>
                  <a:lnTo>
                    <a:pt x="14339" y="24340"/>
                  </a:lnTo>
                  <a:lnTo>
                    <a:pt x="13868" y="24057"/>
                  </a:lnTo>
                  <a:lnTo>
                    <a:pt x="13868" y="24057"/>
                  </a:lnTo>
                  <a:lnTo>
                    <a:pt x="14056" y="24245"/>
                  </a:lnTo>
                  <a:lnTo>
                    <a:pt x="13868" y="24245"/>
                  </a:lnTo>
                  <a:lnTo>
                    <a:pt x="13679" y="24151"/>
                  </a:lnTo>
                  <a:lnTo>
                    <a:pt x="13585" y="23962"/>
                  </a:lnTo>
                  <a:lnTo>
                    <a:pt x="13396" y="23962"/>
                  </a:lnTo>
                  <a:lnTo>
                    <a:pt x="13490" y="23868"/>
                  </a:lnTo>
                  <a:lnTo>
                    <a:pt x="12924" y="23868"/>
                  </a:lnTo>
                  <a:lnTo>
                    <a:pt x="12170" y="23679"/>
                  </a:lnTo>
                  <a:lnTo>
                    <a:pt x="11509" y="23491"/>
                  </a:lnTo>
                  <a:lnTo>
                    <a:pt x="11226" y="23302"/>
                  </a:lnTo>
                  <a:lnTo>
                    <a:pt x="11132" y="23113"/>
                  </a:lnTo>
                  <a:lnTo>
                    <a:pt x="10755" y="23113"/>
                  </a:lnTo>
                  <a:lnTo>
                    <a:pt x="10472" y="22925"/>
                  </a:lnTo>
                  <a:lnTo>
                    <a:pt x="10566" y="22925"/>
                  </a:lnTo>
                  <a:lnTo>
                    <a:pt x="10094" y="22736"/>
                  </a:lnTo>
                  <a:lnTo>
                    <a:pt x="9717" y="22642"/>
                  </a:lnTo>
                  <a:lnTo>
                    <a:pt x="9339" y="22642"/>
                  </a:lnTo>
                  <a:lnTo>
                    <a:pt x="9339" y="22453"/>
                  </a:lnTo>
                  <a:lnTo>
                    <a:pt x="9339" y="22264"/>
                  </a:lnTo>
                  <a:lnTo>
                    <a:pt x="9056" y="21981"/>
                  </a:lnTo>
                  <a:lnTo>
                    <a:pt x="7924" y="21321"/>
                  </a:lnTo>
                  <a:lnTo>
                    <a:pt x="7453" y="21038"/>
                  </a:lnTo>
                  <a:lnTo>
                    <a:pt x="6887" y="20566"/>
                  </a:lnTo>
                  <a:lnTo>
                    <a:pt x="6132" y="19906"/>
                  </a:lnTo>
                  <a:lnTo>
                    <a:pt x="5755" y="19717"/>
                  </a:lnTo>
                  <a:lnTo>
                    <a:pt x="5660" y="19623"/>
                  </a:lnTo>
                  <a:lnTo>
                    <a:pt x="5472" y="19623"/>
                  </a:lnTo>
                  <a:lnTo>
                    <a:pt x="5283" y="19246"/>
                  </a:lnTo>
                  <a:lnTo>
                    <a:pt x="4906" y="18774"/>
                  </a:lnTo>
                  <a:lnTo>
                    <a:pt x="4528" y="18302"/>
                  </a:lnTo>
                  <a:lnTo>
                    <a:pt x="4151" y="18019"/>
                  </a:lnTo>
                  <a:lnTo>
                    <a:pt x="4151" y="17736"/>
                  </a:lnTo>
                  <a:lnTo>
                    <a:pt x="4057" y="17547"/>
                  </a:lnTo>
                  <a:lnTo>
                    <a:pt x="3679" y="17076"/>
                  </a:lnTo>
                  <a:lnTo>
                    <a:pt x="3868" y="17076"/>
                  </a:lnTo>
                  <a:lnTo>
                    <a:pt x="3113" y="16887"/>
                  </a:lnTo>
                  <a:lnTo>
                    <a:pt x="3207" y="16604"/>
                  </a:lnTo>
                  <a:lnTo>
                    <a:pt x="3113" y="16227"/>
                  </a:lnTo>
                  <a:lnTo>
                    <a:pt x="2924" y="15849"/>
                  </a:lnTo>
                  <a:lnTo>
                    <a:pt x="2641" y="15661"/>
                  </a:lnTo>
                  <a:lnTo>
                    <a:pt x="2736" y="15566"/>
                  </a:lnTo>
                  <a:lnTo>
                    <a:pt x="2641" y="15472"/>
                  </a:lnTo>
                  <a:lnTo>
                    <a:pt x="2453" y="15095"/>
                  </a:lnTo>
                  <a:lnTo>
                    <a:pt x="1981" y="14529"/>
                  </a:lnTo>
                  <a:lnTo>
                    <a:pt x="2170" y="14434"/>
                  </a:lnTo>
                  <a:lnTo>
                    <a:pt x="1981" y="14340"/>
                  </a:lnTo>
                  <a:lnTo>
                    <a:pt x="1887" y="14246"/>
                  </a:lnTo>
                  <a:lnTo>
                    <a:pt x="1792" y="14151"/>
                  </a:lnTo>
                  <a:lnTo>
                    <a:pt x="1604" y="13680"/>
                  </a:lnTo>
                  <a:lnTo>
                    <a:pt x="1698" y="13774"/>
                  </a:lnTo>
                  <a:lnTo>
                    <a:pt x="1698" y="13774"/>
                  </a:lnTo>
                  <a:lnTo>
                    <a:pt x="1509" y="13302"/>
                  </a:lnTo>
                  <a:lnTo>
                    <a:pt x="1321" y="12831"/>
                  </a:lnTo>
                  <a:lnTo>
                    <a:pt x="1226" y="12453"/>
                  </a:lnTo>
                  <a:lnTo>
                    <a:pt x="1226" y="12170"/>
                  </a:lnTo>
                  <a:lnTo>
                    <a:pt x="1321" y="11982"/>
                  </a:lnTo>
                  <a:lnTo>
                    <a:pt x="1415" y="12453"/>
                  </a:lnTo>
                  <a:lnTo>
                    <a:pt x="1509" y="12359"/>
                  </a:lnTo>
                  <a:lnTo>
                    <a:pt x="1792" y="12359"/>
                  </a:lnTo>
                  <a:lnTo>
                    <a:pt x="1604" y="12170"/>
                  </a:lnTo>
                  <a:lnTo>
                    <a:pt x="1604" y="11887"/>
                  </a:lnTo>
                  <a:lnTo>
                    <a:pt x="1509" y="11227"/>
                  </a:lnTo>
                  <a:lnTo>
                    <a:pt x="1415" y="11132"/>
                  </a:lnTo>
                  <a:lnTo>
                    <a:pt x="1415" y="10944"/>
                  </a:lnTo>
                  <a:lnTo>
                    <a:pt x="1321" y="10849"/>
                  </a:lnTo>
                  <a:lnTo>
                    <a:pt x="1226" y="10849"/>
                  </a:lnTo>
                  <a:lnTo>
                    <a:pt x="1226" y="11038"/>
                  </a:lnTo>
                  <a:lnTo>
                    <a:pt x="1321" y="11321"/>
                  </a:lnTo>
                  <a:lnTo>
                    <a:pt x="1132" y="11227"/>
                  </a:lnTo>
                  <a:lnTo>
                    <a:pt x="1132" y="11132"/>
                  </a:lnTo>
                  <a:lnTo>
                    <a:pt x="1132" y="11038"/>
                  </a:lnTo>
                  <a:lnTo>
                    <a:pt x="943" y="10849"/>
                  </a:lnTo>
                  <a:lnTo>
                    <a:pt x="1038" y="10661"/>
                  </a:lnTo>
                  <a:lnTo>
                    <a:pt x="1132" y="10378"/>
                  </a:lnTo>
                  <a:lnTo>
                    <a:pt x="1226" y="9812"/>
                  </a:lnTo>
                  <a:lnTo>
                    <a:pt x="1132" y="9340"/>
                  </a:lnTo>
                  <a:lnTo>
                    <a:pt x="1132" y="9151"/>
                  </a:lnTo>
                  <a:lnTo>
                    <a:pt x="1226" y="9057"/>
                  </a:lnTo>
                  <a:lnTo>
                    <a:pt x="1226" y="8491"/>
                  </a:lnTo>
                  <a:lnTo>
                    <a:pt x="1321" y="7831"/>
                  </a:lnTo>
                  <a:lnTo>
                    <a:pt x="1604" y="6416"/>
                  </a:lnTo>
                  <a:lnTo>
                    <a:pt x="1981" y="4906"/>
                  </a:lnTo>
                  <a:lnTo>
                    <a:pt x="2453" y="3302"/>
                  </a:lnTo>
                  <a:lnTo>
                    <a:pt x="2736" y="2359"/>
                  </a:lnTo>
                  <a:lnTo>
                    <a:pt x="2924" y="1887"/>
                  </a:lnTo>
                  <a:lnTo>
                    <a:pt x="3019" y="1416"/>
                  </a:lnTo>
                  <a:lnTo>
                    <a:pt x="3302" y="1133"/>
                  </a:lnTo>
                  <a:lnTo>
                    <a:pt x="3491" y="755"/>
                  </a:lnTo>
                  <a:lnTo>
                    <a:pt x="3585" y="567"/>
                  </a:lnTo>
                  <a:lnTo>
                    <a:pt x="3585" y="472"/>
                  </a:lnTo>
                  <a:lnTo>
                    <a:pt x="3491" y="378"/>
                  </a:lnTo>
                  <a:lnTo>
                    <a:pt x="3302" y="284"/>
                  </a:lnTo>
                  <a:lnTo>
                    <a:pt x="3207" y="95"/>
                  </a:lnTo>
                  <a:lnTo>
                    <a:pt x="3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1091875" y="1951850"/>
              <a:ext cx="188700" cy="136800"/>
            </a:xfrm>
            <a:custGeom>
              <a:avLst/>
              <a:gdLst/>
              <a:ahLst/>
              <a:cxnLst/>
              <a:rect l="l" t="t" r="r" b="b"/>
              <a:pathLst>
                <a:path w="7548" h="5472" extrusionOk="0">
                  <a:moveTo>
                    <a:pt x="5000" y="0"/>
                  </a:moveTo>
                  <a:lnTo>
                    <a:pt x="4812" y="95"/>
                  </a:lnTo>
                  <a:lnTo>
                    <a:pt x="4717" y="95"/>
                  </a:lnTo>
                  <a:lnTo>
                    <a:pt x="4340" y="472"/>
                  </a:lnTo>
                  <a:lnTo>
                    <a:pt x="4057" y="566"/>
                  </a:lnTo>
                  <a:lnTo>
                    <a:pt x="3774" y="566"/>
                  </a:lnTo>
                  <a:lnTo>
                    <a:pt x="3397" y="378"/>
                  </a:lnTo>
                  <a:lnTo>
                    <a:pt x="3208" y="944"/>
                  </a:lnTo>
                  <a:lnTo>
                    <a:pt x="2548" y="1887"/>
                  </a:lnTo>
                  <a:lnTo>
                    <a:pt x="2170" y="2359"/>
                  </a:lnTo>
                  <a:lnTo>
                    <a:pt x="1793" y="2736"/>
                  </a:lnTo>
                  <a:lnTo>
                    <a:pt x="1415" y="2925"/>
                  </a:lnTo>
                  <a:lnTo>
                    <a:pt x="1321" y="2925"/>
                  </a:lnTo>
                  <a:lnTo>
                    <a:pt x="1227" y="2831"/>
                  </a:lnTo>
                  <a:lnTo>
                    <a:pt x="1321" y="3114"/>
                  </a:lnTo>
                  <a:lnTo>
                    <a:pt x="1132" y="3114"/>
                  </a:lnTo>
                  <a:lnTo>
                    <a:pt x="1227" y="3302"/>
                  </a:lnTo>
                  <a:lnTo>
                    <a:pt x="1227" y="3208"/>
                  </a:lnTo>
                  <a:lnTo>
                    <a:pt x="1321" y="3302"/>
                  </a:lnTo>
                  <a:lnTo>
                    <a:pt x="1510" y="3491"/>
                  </a:lnTo>
                  <a:lnTo>
                    <a:pt x="1321" y="3397"/>
                  </a:lnTo>
                  <a:lnTo>
                    <a:pt x="1132" y="3491"/>
                  </a:lnTo>
                  <a:lnTo>
                    <a:pt x="755" y="3963"/>
                  </a:lnTo>
                  <a:lnTo>
                    <a:pt x="472" y="4529"/>
                  </a:lnTo>
                  <a:lnTo>
                    <a:pt x="283" y="4623"/>
                  </a:lnTo>
                  <a:lnTo>
                    <a:pt x="0" y="4623"/>
                  </a:lnTo>
                  <a:lnTo>
                    <a:pt x="378" y="5095"/>
                  </a:lnTo>
                  <a:lnTo>
                    <a:pt x="944" y="5472"/>
                  </a:lnTo>
                  <a:lnTo>
                    <a:pt x="849" y="5378"/>
                  </a:lnTo>
                  <a:lnTo>
                    <a:pt x="944" y="5283"/>
                  </a:lnTo>
                  <a:lnTo>
                    <a:pt x="1132" y="5189"/>
                  </a:lnTo>
                  <a:lnTo>
                    <a:pt x="1321" y="5000"/>
                  </a:lnTo>
                  <a:lnTo>
                    <a:pt x="1321" y="4812"/>
                  </a:lnTo>
                  <a:lnTo>
                    <a:pt x="1227" y="4623"/>
                  </a:lnTo>
                  <a:lnTo>
                    <a:pt x="1227" y="4623"/>
                  </a:lnTo>
                  <a:lnTo>
                    <a:pt x="1510" y="4812"/>
                  </a:lnTo>
                  <a:lnTo>
                    <a:pt x="1415" y="4717"/>
                  </a:lnTo>
                  <a:lnTo>
                    <a:pt x="1415" y="4717"/>
                  </a:lnTo>
                  <a:lnTo>
                    <a:pt x="1604" y="4812"/>
                  </a:lnTo>
                  <a:lnTo>
                    <a:pt x="1698" y="4906"/>
                  </a:lnTo>
                  <a:lnTo>
                    <a:pt x="1604" y="4717"/>
                  </a:lnTo>
                  <a:lnTo>
                    <a:pt x="1415" y="4151"/>
                  </a:lnTo>
                  <a:lnTo>
                    <a:pt x="1510" y="4340"/>
                  </a:lnTo>
                  <a:lnTo>
                    <a:pt x="1887" y="4529"/>
                  </a:lnTo>
                  <a:lnTo>
                    <a:pt x="4812" y="1321"/>
                  </a:lnTo>
                  <a:lnTo>
                    <a:pt x="4812" y="1415"/>
                  </a:lnTo>
                  <a:lnTo>
                    <a:pt x="4812" y="1510"/>
                  </a:lnTo>
                  <a:lnTo>
                    <a:pt x="5095" y="1510"/>
                  </a:lnTo>
                  <a:lnTo>
                    <a:pt x="5000" y="1604"/>
                  </a:lnTo>
                  <a:lnTo>
                    <a:pt x="5000" y="1698"/>
                  </a:lnTo>
                  <a:lnTo>
                    <a:pt x="5189" y="1981"/>
                  </a:lnTo>
                  <a:lnTo>
                    <a:pt x="5472" y="2264"/>
                  </a:lnTo>
                  <a:lnTo>
                    <a:pt x="5661" y="2264"/>
                  </a:lnTo>
                  <a:lnTo>
                    <a:pt x="5944" y="2170"/>
                  </a:lnTo>
                  <a:lnTo>
                    <a:pt x="5661" y="2359"/>
                  </a:lnTo>
                  <a:lnTo>
                    <a:pt x="5566" y="2453"/>
                  </a:lnTo>
                  <a:lnTo>
                    <a:pt x="5566" y="2642"/>
                  </a:lnTo>
                  <a:lnTo>
                    <a:pt x="5661" y="2736"/>
                  </a:lnTo>
                  <a:lnTo>
                    <a:pt x="5944" y="2831"/>
                  </a:lnTo>
                  <a:lnTo>
                    <a:pt x="6132" y="2831"/>
                  </a:lnTo>
                  <a:lnTo>
                    <a:pt x="6227" y="3114"/>
                  </a:lnTo>
                  <a:lnTo>
                    <a:pt x="6415" y="3585"/>
                  </a:lnTo>
                  <a:lnTo>
                    <a:pt x="6698" y="4057"/>
                  </a:lnTo>
                  <a:lnTo>
                    <a:pt x="6887" y="4151"/>
                  </a:lnTo>
                  <a:lnTo>
                    <a:pt x="7076" y="4151"/>
                  </a:lnTo>
                  <a:lnTo>
                    <a:pt x="6887" y="4340"/>
                  </a:lnTo>
                  <a:lnTo>
                    <a:pt x="6793" y="4434"/>
                  </a:lnTo>
                  <a:lnTo>
                    <a:pt x="6887" y="4529"/>
                  </a:lnTo>
                  <a:lnTo>
                    <a:pt x="7076" y="4717"/>
                  </a:lnTo>
                  <a:lnTo>
                    <a:pt x="7453" y="4812"/>
                  </a:lnTo>
                  <a:lnTo>
                    <a:pt x="7264" y="5000"/>
                  </a:lnTo>
                  <a:lnTo>
                    <a:pt x="7076" y="5095"/>
                  </a:lnTo>
                  <a:lnTo>
                    <a:pt x="7359" y="5095"/>
                  </a:lnTo>
                  <a:lnTo>
                    <a:pt x="7547" y="4717"/>
                  </a:lnTo>
                  <a:lnTo>
                    <a:pt x="7453" y="4623"/>
                  </a:lnTo>
                  <a:lnTo>
                    <a:pt x="7264" y="4717"/>
                  </a:lnTo>
                  <a:lnTo>
                    <a:pt x="7453" y="4434"/>
                  </a:lnTo>
                  <a:lnTo>
                    <a:pt x="7453" y="4340"/>
                  </a:lnTo>
                  <a:lnTo>
                    <a:pt x="7453" y="4151"/>
                  </a:lnTo>
                  <a:lnTo>
                    <a:pt x="7170" y="3963"/>
                  </a:lnTo>
                  <a:lnTo>
                    <a:pt x="6793" y="3868"/>
                  </a:lnTo>
                  <a:lnTo>
                    <a:pt x="6981" y="3774"/>
                  </a:lnTo>
                  <a:lnTo>
                    <a:pt x="7264" y="3585"/>
                  </a:lnTo>
                  <a:lnTo>
                    <a:pt x="6981" y="3114"/>
                  </a:lnTo>
                  <a:lnTo>
                    <a:pt x="6698" y="2831"/>
                  </a:lnTo>
                  <a:lnTo>
                    <a:pt x="6415" y="2642"/>
                  </a:lnTo>
                  <a:lnTo>
                    <a:pt x="6604" y="2264"/>
                  </a:lnTo>
                  <a:lnTo>
                    <a:pt x="6887" y="1981"/>
                  </a:lnTo>
                  <a:lnTo>
                    <a:pt x="6415" y="2076"/>
                  </a:lnTo>
                  <a:lnTo>
                    <a:pt x="6604" y="1887"/>
                  </a:lnTo>
                  <a:lnTo>
                    <a:pt x="6227" y="1887"/>
                  </a:lnTo>
                  <a:lnTo>
                    <a:pt x="6415" y="1698"/>
                  </a:lnTo>
                  <a:lnTo>
                    <a:pt x="6510" y="1604"/>
                  </a:lnTo>
                  <a:lnTo>
                    <a:pt x="6510" y="1510"/>
                  </a:lnTo>
                  <a:lnTo>
                    <a:pt x="6227" y="1604"/>
                  </a:lnTo>
                  <a:lnTo>
                    <a:pt x="6132" y="1793"/>
                  </a:lnTo>
                  <a:lnTo>
                    <a:pt x="6132" y="1510"/>
                  </a:lnTo>
                  <a:lnTo>
                    <a:pt x="6038" y="1321"/>
                  </a:lnTo>
                  <a:lnTo>
                    <a:pt x="5755" y="944"/>
                  </a:lnTo>
                  <a:lnTo>
                    <a:pt x="5283" y="566"/>
                  </a:lnTo>
                  <a:lnTo>
                    <a:pt x="5095" y="283"/>
                  </a:lnTo>
                  <a:lnTo>
                    <a:pt x="5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09;p17"/>
          <p:cNvGrpSpPr/>
          <p:nvPr/>
        </p:nvGrpSpPr>
        <p:grpSpPr>
          <a:xfrm rot="4843953" flipH="1">
            <a:off x="2064273" y="1817152"/>
            <a:ext cx="1166676" cy="1032863"/>
            <a:chOff x="1113100" y="2199475"/>
            <a:chExt cx="801900" cy="709925"/>
          </a:xfrm>
        </p:grpSpPr>
        <p:sp>
          <p:nvSpPr>
            <p:cNvPr id="110" name="Google Shape;110;p17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17"/>
          <p:cNvGrpSpPr/>
          <p:nvPr/>
        </p:nvGrpSpPr>
        <p:grpSpPr>
          <a:xfrm rot="2011211">
            <a:off x="2656279" y="880731"/>
            <a:ext cx="1046869" cy="269659"/>
            <a:chOff x="271125" y="812725"/>
            <a:chExt cx="766525" cy="221725"/>
          </a:xfrm>
        </p:grpSpPr>
        <p:sp>
          <p:nvSpPr>
            <p:cNvPr id="113" name="Google Shape;113;p17"/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Google Shape;116;p17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5" name="Google Shape;389;p37">
            <a:extLst>
              <a:ext uri="{FF2B5EF4-FFF2-40B4-BE49-F238E27FC236}">
                <a16:creationId xmlns:a16="http://schemas.microsoft.com/office/drawing/2014/main" id="{C949F547-3440-4526-AA58-A472ED60C438}"/>
              </a:ext>
            </a:extLst>
          </p:cNvPr>
          <p:cNvSpPr/>
          <p:nvPr/>
        </p:nvSpPr>
        <p:spPr>
          <a:xfrm>
            <a:off x="3797689" y="1358998"/>
            <a:ext cx="1548622" cy="1212752"/>
          </a:xfrm>
          <a:custGeom>
            <a:avLst/>
            <a:gdLst/>
            <a:ahLst/>
            <a:cxnLst/>
            <a:rect l="l" t="t" r="r" b="b"/>
            <a:pathLst>
              <a:path w="19321" h="16328" extrusionOk="0">
                <a:moveTo>
                  <a:pt x="15403" y="1996"/>
                </a:moveTo>
                <a:lnTo>
                  <a:pt x="15573" y="2215"/>
                </a:lnTo>
                <a:lnTo>
                  <a:pt x="15695" y="2458"/>
                </a:lnTo>
                <a:lnTo>
                  <a:pt x="15500" y="2531"/>
                </a:lnTo>
                <a:lnTo>
                  <a:pt x="15306" y="2629"/>
                </a:lnTo>
                <a:lnTo>
                  <a:pt x="14916" y="2799"/>
                </a:lnTo>
                <a:lnTo>
                  <a:pt x="14819" y="2483"/>
                </a:lnTo>
                <a:lnTo>
                  <a:pt x="14673" y="2215"/>
                </a:lnTo>
                <a:lnTo>
                  <a:pt x="14965" y="2118"/>
                </a:lnTo>
                <a:lnTo>
                  <a:pt x="15403" y="1996"/>
                </a:lnTo>
                <a:close/>
                <a:moveTo>
                  <a:pt x="15817" y="2702"/>
                </a:moveTo>
                <a:lnTo>
                  <a:pt x="16011" y="3140"/>
                </a:lnTo>
                <a:lnTo>
                  <a:pt x="15646" y="3286"/>
                </a:lnTo>
                <a:lnTo>
                  <a:pt x="15379" y="3407"/>
                </a:lnTo>
                <a:lnTo>
                  <a:pt x="15111" y="3553"/>
                </a:lnTo>
                <a:lnTo>
                  <a:pt x="14989" y="3042"/>
                </a:lnTo>
                <a:lnTo>
                  <a:pt x="15306" y="2921"/>
                </a:lnTo>
                <a:lnTo>
                  <a:pt x="15573" y="2823"/>
                </a:lnTo>
                <a:lnTo>
                  <a:pt x="15817" y="2702"/>
                </a:lnTo>
                <a:close/>
                <a:moveTo>
                  <a:pt x="16084" y="3286"/>
                </a:moveTo>
                <a:lnTo>
                  <a:pt x="16206" y="3602"/>
                </a:lnTo>
                <a:lnTo>
                  <a:pt x="15817" y="3772"/>
                </a:lnTo>
                <a:lnTo>
                  <a:pt x="15500" y="3894"/>
                </a:lnTo>
                <a:lnTo>
                  <a:pt x="15354" y="3943"/>
                </a:lnTo>
                <a:lnTo>
                  <a:pt x="15208" y="4040"/>
                </a:lnTo>
                <a:lnTo>
                  <a:pt x="15135" y="3699"/>
                </a:lnTo>
                <a:lnTo>
                  <a:pt x="15427" y="3578"/>
                </a:lnTo>
                <a:lnTo>
                  <a:pt x="15719" y="3456"/>
                </a:lnTo>
                <a:lnTo>
                  <a:pt x="16084" y="3286"/>
                </a:lnTo>
                <a:close/>
                <a:moveTo>
                  <a:pt x="16303" y="3894"/>
                </a:moveTo>
                <a:lnTo>
                  <a:pt x="16449" y="4283"/>
                </a:lnTo>
                <a:lnTo>
                  <a:pt x="16376" y="4259"/>
                </a:lnTo>
                <a:lnTo>
                  <a:pt x="16279" y="4259"/>
                </a:lnTo>
                <a:lnTo>
                  <a:pt x="16133" y="4308"/>
                </a:lnTo>
                <a:lnTo>
                  <a:pt x="15841" y="4454"/>
                </a:lnTo>
                <a:lnTo>
                  <a:pt x="15598" y="4575"/>
                </a:lnTo>
                <a:lnTo>
                  <a:pt x="15379" y="4697"/>
                </a:lnTo>
                <a:lnTo>
                  <a:pt x="15257" y="4259"/>
                </a:lnTo>
                <a:lnTo>
                  <a:pt x="15427" y="4210"/>
                </a:lnTo>
                <a:lnTo>
                  <a:pt x="15573" y="4162"/>
                </a:lnTo>
                <a:lnTo>
                  <a:pt x="15890" y="4040"/>
                </a:lnTo>
                <a:lnTo>
                  <a:pt x="16303" y="3894"/>
                </a:lnTo>
                <a:close/>
                <a:moveTo>
                  <a:pt x="16498" y="4405"/>
                </a:moveTo>
                <a:lnTo>
                  <a:pt x="16498" y="4454"/>
                </a:lnTo>
                <a:lnTo>
                  <a:pt x="16595" y="4721"/>
                </a:lnTo>
                <a:lnTo>
                  <a:pt x="16449" y="4770"/>
                </a:lnTo>
                <a:lnTo>
                  <a:pt x="16303" y="4819"/>
                </a:lnTo>
                <a:lnTo>
                  <a:pt x="16011" y="4965"/>
                </a:lnTo>
                <a:lnTo>
                  <a:pt x="15768" y="5086"/>
                </a:lnTo>
                <a:lnTo>
                  <a:pt x="15622" y="5184"/>
                </a:lnTo>
                <a:lnTo>
                  <a:pt x="15549" y="5232"/>
                </a:lnTo>
                <a:lnTo>
                  <a:pt x="15525" y="5305"/>
                </a:lnTo>
                <a:lnTo>
                  <a:pt x="15427" y="4892"/>
                </a:lnTo>
                <a:lnTo>
                  <a:pt x="15695" y="4819"/>
                </a:lnTo>
                <a:lnTo>
                  <a:pt x="15938" y="4721"/>
                </a:lnTo>
                <a:lnTo>
                  <a:pt x="16255" y="4624"/>
                </a:lnTo>
                <a:lnTo>
                  <a:pt x="16401" y="4527"/>
                </a:lnTo>
                <a:lnTo>
                  <a:pt x="16449" y="4478"/>
                </a:lnTo>
                <a:lnTo>
                  <a:pt x="16498" y="4405"/>
                </a:lnTo>
                <a:close/>
                <a:moveTo>
                  <a:pt x="16717" y="5062"/>
                </a:moveTo>
                <a:lnTo>
                  <a:pt x="16814" y="5305"/>
                </a:lnTo>
                <a:lnTo>
                  <a:pt x="16547" y="5403"/>
                </a:lnTo>
                <a:lnTo>
                  <a:pt x="16303" y="5524"/>
                </a:lnTo>
                <a:lnTo>
                  <a:pt x="15987" y="5670"/>
                </a:lnTo>
                <a:lnTo>
                  <a:pt x="15817" y="5743"/>
                </a:lnTo>
                <a:lnTo>
                  <a:pt x="15671" y="5816"/>
                </a:lnTo>
                <a:lnTo>
                  <a:pt x="15549" y="5354"/>
                </a:lnTo>
                <a:lnTo>
                  <a:pt x="15622" y="5403"/>
                </a:lnTo>
                <a:lnTo>
                  <a:pt x="15719" y="5427"/>
                </a:lnTo>
                <a:lnTo>
                  <a:pt x="15792" y="5403"/>
                </a:lnTo>
                <a:lnTo>
                  <a:pt x="15890" y="5378"/>
                </a:lnTo>
                <a:lnTo>
                  <a:pt x="16084" y="5305"/>
                </a:lnTo>
                <a:lnTo>
                  <a:pt x="16255" y="5257"/>
                </a:lnTo>
                <a:lnTo>
                  <a:pt x="16498" y="5159"/>
                </a:lnTo>
                <a:lnTo>
                  <a:pt x="16620" y="5111"/>
                </a:lnTo>
                <a:lnTo>
                  <a:pt x="16717" y="5062"/>
                </a:lnTo>
                <a:close/>
                <a:moveTo>
                  <a:pt x="17082" y="4551"/>
                </a:moveTo>
                <a:lnTo>
                  <a:pt x="17106" y="4575"/>
                </a:lnTo>
                <a:lnTo>
                  <a:pt x="17228" y="4673"/>
                </a:lnTo>
                <a:lnTo>
                  <a:pt x="17350" y="4746"/>
                </a:lnTo>
                <a:lnTo>
                  <a:pt x="17496" y="4794"/>
                </a:lnTo>
                <a:lnTo>
                  <a:pt x="17666" y="4819"/>
                </a:lnTo>
                <a:lnTo>
                  <a:pt x="17885" y="4867"/>
                </a:lnTo>
                <a:lnTo>
                  <a:pt x="18128" y="4965"/>
                </a:lnTo>
                <a:lnTo>
                  <a:pt x="18323" y="5062"/>
                </a:lnTo>
                <a:lnTo>
                  <a:pt x="18518" y="5208"/>
                </a:lnTo>
                <a:lnTo>
                  <a:pt x="18591" y="5281"/>
                </a:lnTo>
                <a:lnTo>
                  <a:pt x="18664" y="5354"/>
                </a:lnTo>
                <a:lnTo>
                  <a:pt x="18785" y="5573"/>
                </a:lnTo>
                <a:lnTo>
                  <a:pt x="18810" y="5670"/>
                </a:lnTo>
                <a:lnTo>
                  <a:pt x="18834" y="5768"/>
                </a:lnTo>
                <a:lnTo>
                  <a:pt x="18834" y="5889"/>
                </a:lnTo>
                <a:lnTo>
                  <a:pt x="18810" y="6011"/>
                </a:lnTo>
                <a:lnTo>
                  <a:pt x="18761" y="6108"/>
                </a:lnTo>
                <a:lnTo>
                  <a:pt x="18664" y="6181"/>
                </a:lnTo>
                <a:lnTo>
                  <a:pt x="18542" y="6254"/>
                </a:lnTo>
                <a:lnTo>
                  <a:pt x="18396" y="6303"/>
                </a:lnTo>
                <a:lnTo>
                  <a:pt x="18080" y="6376"/>
                </a:lnTo>
                <a:lnTo>
                  <a:pt x="17812" y="6400"/>
                </a:lnTo>
                <a:lnTo>
                  <a:pt x="17447" y="5476"/>
                </a:lnTo>
                <a:lnTo>
                  <a:pt x="17082" y="4551"/>
                </a:lnTo>
                <a:close/>
                <a:moveTo>
                  <a:pt x="16936" y="5622"/>
                </a:moveTo>
                <a:lnTo>
                  <a:pt x="17033" y="5889"/>
                </a:lnTo>
                <a:lnTo>
                  <a:pt x="16863" y="5938"/>
                </a:lnTo>
                <a:lnTo>
                  <a:pt x="16717" y="6011"/>
                </a:lnTo>
                <a:lnTo>
                  <a:pt x="16401" y="6157"/>
                </a:lnTo>
                <a:lnTo>
                  <a:pt x="16084" y="6303"/>
                </a:lnTo>
                <a:lnTo>
                  <a:pt x="15768" y="6425"/>
                </a:lnTo>
                <a:lnTo>
                  <a:pt x="15768" y="6376"/>
                </a:lnTo>
                <a:lnTo>
                  <a:pt x="15719" y="6303"/>
                </a:lnTo>
                <a:lnTo>
                  <a:pt x="15719" y="6157"/>
                </a:lnTo>
                <a:lnTo>
                  <a:pt x="15719" y="6011"/>
                </a:lnTo>
                <a:lnTo>
                  <a:pt x="15890" y="5987"/>
                </a:lnTo>
                <a:lnTo>
                  <a:pt x="16084" y="5938"/>
                </a:lnTo>
                <a:lnTo>
                  <a:pt x="16425" y="5816"/>
                </a:lnTo>
                <a:lnTo>
                  <a:pt x="16668" y="5719"/>
                </a:lnTo>
                <a:lnTo>
                  <a:pt x="16936" y="5622"/>
                </a:lnTo>
                <a:close/>
                <a:moveTo>
                  <a:pt x="2142" y="4770"/>
                </a:moveTo>
                <a:lnTo>
                  <a:pt x="1607" y="6303"/>
                </a:lnTo>
                <a:lnTo>
                  <a:pt x="1534" y="6473"/>
                </a:lnTo>
                <a:lnTo>
                  <a:pt x="1436" y="6449"/>
                </a:lnTo>
                <a:lnTo>
                  <a:pt x="877" y="6449"/>
                </a:lnTo>
                <a:lnTo>
                  <a:pt x="779" y="6400"/>
                </a:lnTo>
                <a:lnTo>
                  <a:pt x="706" y="6327"/>
                </a:lnTo>
                <a:lnTo>
                  <a:pt x="609" y="6230"/>
                </a:lnTo>
                <a:lnTo>
                  <a:pt x="536" y="6084"/>
                </a:lnTo>
                <a:lnTo>
                  <a:pt x="512" y="5938"/>
                </a:lnTo>
                <a:lnTo>
                  <a:pt x="536" y="5816"/>
                </a:lnTo>
                <a:lnTo>
                  <a:pt x="560" y="5670"/>
                </a:lnTo>
                <a:lnTo>
                  <a:pt x="633" y="5524"/>
                </a:lnTo>
                <a:lnTo>
                  <a:pt x="706" y="5403"/>
                </a:lnTo>
                <a:lnTo>
                  <a:pt x="804" y="5305"/>
                </a:lnTo>
                <a:lnTo>
                  <a:pt x="901" y="5208"/>
                </a:lnTo>
                <a:lnTo>
                  <a:pt x="998" y="5111"/>
                </a:lnTo>
                <a:lnTo>
                  <a:pt x="1144" y="5038"/>
                </a:lnTo>
                <a:lnTo>
                  <a:pt x="1266" y="4965"/>
                </a:lnTo>
                <a:lnTo>
                  <a:pt x="1412" y="4916"/>
                </a:lnTo>
                <a:lnTo>
                  <a:pt x="1704" y="4867"/>
                </a:lnTo>
                <a:lnTo>
                  <a:pt x="1996" y="4819"/>
                </a:lnTo>
                <a:lnTo>
                  <a:pt x="2142" y="4770"/>
                </a:lnTo>
                <a:close/>
                <a:moveTo>
                  <a:pt x="10342" y="1899"/>
                </a:moveTo>
                <a:lnTo>
                  <a:pt x="10926" y="1923"/>
                </a:lnTo>
                <a:lnTo>
                  <a:pt x="11510" y="1972"/>
                </a:lnTo>
                <a:lnTo>
                  <a:pt x="12094" y="2045"/>
                </a:lnTo>
                <a:lnTo>
                  <a:pt x="12702" y="2118"/>
                </a:lnTo>
                <a:lnTo>
                  <a:pt x="13286" y="2239"/>
                </a:lnTo>
                <a:lnTo>
                  <a:pt x="13797" y="2361"/>
                </a:lnTo>
                <a:lnTo>
                  <a:pt x="14065" y="2410"/>
                </a:lnTo>
                <a:lnTo>
                  <a:pt x="14308" y="2434"/>
                </a:lnTo>
                <a:lnTo>
                  <a:pt x="14332" y="2653"/>
                </a:lnTo>
                <a:lnTo>
                  <a:pt x="14357" y="2872"/>
                </a:lnTo>
                <a:lnTo>
                  <a:pt x="14478" y="3334"/>
                </a:lnTo>
                <a:lnTo>
                  <a:pt x="14600" y="3772"/>
                </a:lnTo>
                <a:lnTo>
                  <a:pt x="14722" y="4186"/>
                </a:lnTo>
                <a:lnTo>
                  <a:pt x="14989" y="5305"/>
                </a:lnTo>
                <a:lnTo>
                  <a:pt x="15111" y="5816"/>
                </a:lnTo>
                <a:lnTo>
                  <a:pt x="15184" y="6084"/>
                </a:lnTo>
                <a:lnTo>
                  <a:pt x="15281" y="6327"/>
                </a:lnTo>
                <a:lnTo>
                  <a:pt x="15014" y="6449"/>
                </a:lnTo>
                <a:lnTo>
                  <a:pt x="14722" y="6571"/>
                </a:lnTo>
                <a:lnTo>
                  <a:pt x="14162" y="6814"/>
                </a:lnTo>
                <a:lnTo>
                  <a:pt x="13457" y="7033"/>
                </a:lnTo>
                <a:lnTo>
                  <a:pt x="12751" y="7228"/>
                </a:lnTo>
                <a:lnTo>
                  <a:pt x="11972" y="7398"/>
                </a:lnTo>
                <a:lnTo>
                  <a:pt x="11169" y="7520"/>
                </a:lnTo>
                <a:lnTo>
                  <a:pt x="10366" y="7593"/>
                </a:lnTo>
                <a:lnTo>
                  <a:pt x="9588" y="7617"/>
                </a:lnTo>
                <a:lnTo>
                  <a:pt x="8809" y="7617"/>
                </a:lnTo>
                <a:lnTo>
                  <a:pt x="8055" y="7568"/>
                </a:lnTo>
                <a:lnTo>
                  <a:pt x="7300" y="7471"/>
                </a:lnTo>
                <a:lnTo>
                  <a:pt x="6546" y="7325"/>
                </a:lnTo>
                <a:lnTo>
                  <a:pt x="5840" y="7155"/>
                </a:lnTo>
                <a:lnTo>
                  <a:pt x="5135" y="6960"/>
                </a:lnTo>
                <a:lnTo>
                  <a:pt x="4794" y="6838"/>
                </a:lnTo>
                <a:lnTo>
                  <a:pt x="4478" y="6717"/>
                </a:lnTo>
                <a:lnTo>
                  <a:pt x="4137" y="6595"/>
                </a:lnTo>
                <a:lnTo>
                  <a:pt x="3821" y="6498"/>
                </a:lnTo>
                <a:lnTo>
                  <a:pt x="3821" y="6449"/>
                </a:lnTo>
                <a:lnTo>
                  <a:pt x="3943" y="5914"/>
                </a:lnTo>
                <a:lnTo>
                  <a:pt x="4064" y="5378"/>
                </a:lnTo>
                <a:lnTo>
                  <a:pt x="4186" y="4867"/>
                </a:lnTo>
                <a:lnTo>
                  <a:pt x="4356" y="4332"/>
                </a:lnTo>
                <a:lnTo>
                  <a:pt x="4527" y="3821"/>
                </a:lnTo>
                <a:lnTo>
                  <a:pt x="4697" y="3310"/>
                </a:lnTo>
                <a:lnTo>
                  <a:pt x="4843" y="2896"/>
                </a:lnTo>
                <a:lnTo>
                  <a:pt x="4916" y="2702"/>
                </a:lnTo>
                <a:lnTo>
                  <a:pt x="4965" y="2483"/>
                </a:lnTo>
                <a:lnTo>
                  <a:pt x="5038" y="2507"/>
                </a:lnTo>
                <a:lnTo>
                  <a:pt x="5111" y="2507"/>
                </a:lnTo>
                <a:lnTo>
                  <a:pt x="6254" y="2264"/>
                </a:lnTo>
                <a:lnTo>
                  <a:pt x="6838" y="2142"/>
                </a:lnTo>
                <a:lnTo>
                  <a:pt x="7398" y="2069"/>
                </a:lnTo>
                <a:lnTo>
                  <a:pt x="7982" y="1996"/>
                </a:lnTo>
                <a:lnTo>
                  <a:pt x="8566" y="1947"/>
                </a:lnTo>
                <a:lnTo>
                  <a:pt x="9150" y="1923"/>
                </a:lnTo>
                <a:lnTo>
                  <a:pt x="9734" y="1899"/>
                </a:lnTo>
                <a:close/>
                <a:moveTo>
                  <a:pt x="16863" y="7933"/>
                </a:moveTo>
                <a:lnTo>
                  <a:pt x="16011" y="8177"/>
                </a:lnTo>
                <a:lnTo>
                  <a:pt x="15160" y="8371"/>
                </a:lnTo>
                <a:lnTo>
                  <a:pt x="14308" y="8566"/>
                </a:lnTo>
                <a:lnTo>
                  <a:pt x="13432" y="8736"/>
                </a:lnTo>
                <a:lnTo>
                  <a:pt x="12581" y="8882"/>
                </a:lnTo>
                <a:lnTo>
                  <a:pt x="11705" y="9004"/>
                </a:lnTo>
                <a:lnTo>
                  <a:pt x="10829" y="9077"/>
                </a:lnTo>
                <a:lnTo>
                  <a:pt x="9953" y="9126"/>
                </a:lnTo>
                <a:lnTo>
                  <a:pt x="9052" y="9126"/>
                </a:lnTo>
                <a:lnTo>
                  <a:pt x="8176" y="9101"/>
                </a:lnTo>
                <a:lnTo>
                  <a:pt x="7276" y="9053"/>
                </a:lnTo>
                <a:lnTo>
                  <a:pt x="6400" y="8955"/>
                </a:lnTo>
                <a:lnTo>
                  <a:pt x="5476" y="8834"/>
                </a:lnTo>
                <a:lnTo>
                  <a:pt x="4575" y="8663"/>
                </a:lnTo>
                <a:lnTo>
                  <a:pt x="3675" y="8469"/>
                </a:lnTo>
                <a:lnTo>
                  <a:pt x="2775" y="8323"/>
                </a:lnTo>
                <a:lnTo>
                  <a:pt x="2702" y="8347"/>
                </a:lnTo>
                <a:lnTo>
                  <a:pt x="2677" y="8371"/>
                </a:lnTo>
                <a:lnTo>
                  <a:pt x="2677" y="8420"/>
                </a:lnTo>
                <a:lnTo>
                  <a:pt x="2726" y="8469"/>
                </a:lnTo>
                <a:lnTo>
                  <a:pt x="3140" y="8615"/>
                </a:lnTo>
                <a:lnTo>
                  <a:pt x="3553" y="8761"/>
                </a:lnTo>
                <a:lnTo>
                  <a:pt x="3991" y="8882"/>
                </a:lnTo>
                <a:lnTo>
                  <a:pt x="4429" y="8980"/>
                </a:lnTo>
                <a:lnTo>
                  <a:pt x="5305" y="9126"/>
                </a:lnTo>
                <a:lnTo>
                  <a:pt x="6181" y="9272"/>
                </a:lnTo>
                <a:lnTo>
                  <a:pt x="7081" y="9369"/>
                </a:lnTo>
                <a:lnTo>
                  <a:pt x="7957" y="9442"/>
                </a:lnTo>
                <a:lnTo>
                  <a:pt x="8858" y="9466"/>
                </a:lnTo>
                <a:lnTo>
                  <a:pt x="9758" y="9466"/>
                </a:lnTo>
                <a:lnTo>
                  <a:pt x="10658" y="9442"/>
                </a:lnTo>
                <a:lnTo>
                  <a:pt x="11583" y="9393"/>
                </a:lnTo>
                <a:lnTo>
                  <a:pt x="12508" y="9296"/>
                </a:lnTo>
                <a:lnTo>
                  <a:pt x="13408" y="9174"/>
                </a:lnTo>
                <a:lnTo>
                  <a:pt x="14308" y="9004"/>
                </a:lnTo>
                <a:lnTo>
                  <a:pt x="15208" y="8785"/>
                </a:lnTo>
                <a:lnTo>
                  <a:pt x="16084" y="8542"/>
                </a:lnTo>
                <a:lnTo>
                  <a:pt x="16960" y="8250"/>
                </a:lnTo>
                <a:lnTo>
                  <a:pt x="17009" y="8225"/>
                </a:lnTo>
                <a:lnTo>
                  <a:pt x="17058" y="8177"/>
                </a:lnTo>
                <a:lnTo>
                  <a:pt x="17058" y="8104"/>
                </a:lnTo>
                <a:lnTo>
                  <a:pt x="17058" y="8055"/>
                </a:lnTo>
                <a:lnTo>
                  <a:pt x="17033" y="8006"/>
                </a:lnTo>
                <a:lnTo>
                  <a:pt x="16985" y="7958"/>
                </a:lnTo>
                <a:lnTo>
                  <a:pt x="16936" y="7933"/>
                </a:lnTo>
                <a:close/>
                <a:moveTo>
                  <a:pt x="9320" y="9953"/>
                </a:moveTo>
                <a:lnTo>
                  <a:pt x="8639" y="9977"/>
                </a:lnTo>
                <a:lnTo>
                  <a:pt x="7714" y="9977"/>
                </a:lnTo>
                <a:lnTo>
                  <a:pt x="7446" y="10001"/>
                </a:lnTo>
                <a:lnTo>
                  <a:pt x="7300" y="10026"/>
                </a:lnTo>
                <a:lnTo>
                  <a:pt x="7179" y="10050"/>
                </a:lnTo>
                <a:lnTo>
                  <a:pt x="7081" y="10123"/>
                </a:lnTo>
                <a:lnTo>
                  <a:pt x="6984" y="10220"/>
                </a:lnTo>
                <a:lnTo>
                  <a:pt x="6960" y="10269"/>
                </a:lnTo>
                <a:lnTo>
                  <a:pt x="6984" y="10293"/>
                </a:lnTo>
                <a:lnTo>
                  <a:pt x="7057" y="10366"/>
                </a:lnTo>
                <a:lnTo>
                  <a:pt x="7154" y="10415"/>
                </a:lnTo>
                <a:lnTo>
                  <a:pt x="7252" y="10464"/>
                </a:lnTo>
                <a:lnTo>
                  <a:pt x="7349" y="10488"/>
                </a:lnTo>
                <a:lnTo>
                  <a:pt x="7568" y="10512"/>
                </a:lnTo>
                <a:lnTo>
                  <a:pt x="10585" y="10512"/>
                </a:lnTo>
                <a:lnTo>
                  <a:pt x="12021" y="10561"/>
                </a:lnTo>
                <a:lnTo>
                  <a:pt x="12143" y="10537"/>
                </a:lnTo>
                <a:lnTo>
                  <a:pt x="12216" y="10488"/>
                </a:lnTo>
                <a:lnTo>
                  <a:pt x="12264" y="10391"/>
                </a:lnTo>
                <a:lnTo>
                  <a:pt x="12289" y="10293"/>
                </a:lnTo>
                <a:lnTo>
                  <a:pt x="12264" y="10196"/>
                </a:lnTo>
                <a:lnTo>
                  <a:pt x="12216" y="10099"/>
                </a:lnTo>
                <a:lnTo>
                  <a:pt x="12143" y="10050"/>
                </a:lnTo>
                <a:lnTo>
                  <a:pt x="12021" y="10001"/>
                </a:lnTo>
                <a:lnTo>
                  <a:pt x="10683" y="9977"/>
                </a:lnTo>
                <a:lnTo>
                  <a:pt x="9320" y="9953"/>
                </a:lnTo>
                <a:close/>
                <a:moveTo>
                  <a:pt x="10950" y="10975"/>
                </a:moveTo>
                <a:lnTo>
                  <a:pt x="10683" y="10999"/>
                </a:lnTo>
                <a:lnTo>
                  <a:pt x="10123" y="11023"/>
                </a:lnTo>
                <a:lnTo>
                  <a:pt x="9612" y="11048"/>
                </a:lnTo>
                <a:lnTo>
                  <a:pt x="9028" y="11023"/>
                </a:lnTo>
                <a:lnTo>
                  <a:pt x="8152" y="11023"/>
                </a:lnTo>
                <a:lnTo>
                  <a:pt x="7860" y="11048"/>
                </a:lnTo>
                <a:lnTo>
                  <a:pt x="7568" y="11096"/>
                </a:lnTo>
                <a:lnTo>
                  <a:pt x="7300" y="11169"/>
                </a:lnTo>
                <a:lnTo>
                  <a:pt x="7252" y="11194"/>
                </a:lnTo>
                <a:lnTo>
                  <a:pt x="7227" y="11218"/>
                </a:lnTo>
                <a:lnTo>
                  <a:pt x="7203" y="11315"/>
                </a:lnTo>
                <a:lnTo>
                  <a:pt x="7227" y="11413"/>
                </a:lnTo>
                <a:lnTo>
                  <a:pt x="7252" y="11437"/>
                </a:lnTo>
                <a:lnTo>
                  <a:pt x="7300" y="11461"/>
                </a:lnTo>
                <a:lnTo>
                  <a:pt x="7568" y="11534"/>
                </a:lnTo>
                <a:lnTo>
                  <a:pt x="7811" y="11559"/>
                </a:lnTo>
                <a:lnTo>
                  <a:pt x="8079" y="11583"/>
                </a:lnTo>
                <a:lnTo>
                  <a:pt x="8347" y="11607"/>
                </a:lnTo>
                <a:lnTo>
                  <a:pt x="9417" y="11559"/>
                </a:lnTo>
                <a:lnTo>
                  <a:pt x="10561" y="11559"/>
                </a:lnTo>
                <a:lnTo>
                  <a:pt x="11145" y="11583"/>
                </a:lnTo>
                <a:lnTo>
                  <a:pt x="11437" y="11559"/>
                </a:lnTo>
                <a:lnTo>
                  <a:pt x="11583" y="11534"/>
                </a:lnTo>
                <a:lnTo>
                  <a:pt x="11729" y="11486"/>
                </a:lnTo>
                <a:lnTo>
                  <a:pt x="11802" y="11461"/>
                </a:lnTo>
                <a:lnTo>
                  <a:pt x="11851" y="11413"/>
                </a:lnTo>
                <a:lnTo>
                  <a:pt x="11875" y="11364"/>
                </a:lnTo>
                <a:lnTo>
                  <a:pt x="11875" y="11291"/>
                </a:lnTo>
                <a:lnTo>
                  <a:pt x="11875" y="11218"/>
                </a:lnTo>
                <a:lnTo>
                  <a:pt x="11851" y="11169"/>
                </a:lnTo>
                <a:lnTo>
                  <a:pt x="11802" y="11121"/>
                </a:lnTo>
                <a:lnTo>
                  <a:pt x="11729" y="11096"/>
                </a:lnTo>
                <a:lnTo>
                  <a:pt x="11486" y="11023"/>
                </a:lnTo>
                <a:lnTo>
                  <a:pt x="11218" y="10999"/>
                </a:lnTo>
                <a:lnTo>
                  <a:pt x="10950" y="10975"/>
                </a:lnTo>
                <a:close/>
                <a:moveTo>
                  <a:pt x="4210" y="9734"/>
                </a:moveTo>
                <a:lnTo>
                  <a:pt x="4356" y="9758"/>
                </a:lnTo>
                <a:lnTo>
                  <a:pt x="4478" y="9783"/>
                </a:lnTo>
                <a:lnTo>
                  <a:pt x="4600" y="9807"/>
                </a:lnTo>
                <a:lnTo>
                  <a:pt x="4819" y="9928"/>
                </a:lnTo>
                <a:lnTo>
                  <a:pt x="5013" y="10074"/>
                </a:lnTo>
                <a:lnTo>
                  <a:pt x="5184" y="10269"/>
                </a:lnTo>
                <a:lnTo>
                  <a:pt x="5330" y="10488"/>
                </a:lnTo>
                <a:lnTo>
                  <a:pt x="5451" y="10756"/>
                </a:lnTo>
                <a:lnTo>
                  <a:pt x="5524" y="10902"/>
                </a:lnTo>
                <a:lnTo>
                  <a:pt x="5549" y="11048"/>
                </a:lnTo>
                <a:lnTo>
                  <a:pt x="5549" y="11194"/>
                </a:lnTo>
                <a:lnTo>
                  <a:pt x="5524" y="11315"/>
                </a:lnTo>
                <a:lnTo>
                  <a:pt x="5476" y="11437"/>
                </a:lnTo>
                <a:lnTo>
                  <a:pt x="5427" y="11534"/>
                </a:lnTo>
                <a:lnTo>
                  <a:pt x="5330" y="11607"/>
                </a:lnTo>
                <a:lnTo>
                  <a:pt x="5232" y="11680"/>
                </a:lnTo>
                <a:lnTo>
                  <a:pt x="5135" y="11753"/>
                </a:lnTo>
                <a:lnTo>
                  <a:pt x="5013" y="11802"/>
                </a:lnTo>
                <a:lnTo>
                  <a:pt x="4770" y="11875"/>
                </a:lnTo>
                <a:lnTo>
                  <a:pt x="4478" y="11924"/>
                </a:lnTo>
                <a:lnTo>
                  <a:pt x="4210" y="11924"/>
                </a:lnTo>
                <a:lnTo>
                  <a:pt x="3967" y="11899"/>
                </a:lnTo>
                <a:lnTo>
                  <a:pt x="3699" y="11851"/>
                </a:lnTo>
                <a:lnTo>
                  <a:pt x="3456" y="11753"/>
                </a:lnTo>
                <a:lnTo>
                  <a:pt x="3213" y="11656"/>
                </a:lnTo>
                <a:lnTo>
                  <a:pt x="3018" y="11510"/>
                </a:lnTo>
                <a:lnTo>
                  <a:pt x="2921" y="11413"/>
                </a:lnTo>
                <a:lnTo>
                  <a:pt x="2848" y="11315"/>
                </a:lnTo>
                <a:lnTo>
                  <a:pt x="2799" y="11194"/>
                </a:lnTo>
                <a:lnTo>
                  <a:pt x="2750" y="11096"/>
                </a:lnTo>
                <a:lnTo>
                  <a:pt x="2702" y="10950"/>
                </a:lnTo>
                <a:lnTo>
                  <a:pt x="2677" y="10829"/>
                </a:lnTo>
                <a:lnTo>
                  <a:pt x="2702" y="10707"/>
                </a:lnTo>
                <a:lnTo>
                  <a:pt x="2702" y="10610"/>
                </a:lnTo>
                <a:lnTo>
                  <a:pt x="2726" y="10512"/>
                </a:lnTo>
                <a:lnTo>
                  <a:pt x="2775" y="10415"/>
                </a:lnTo>
                <a:lnTo>
                  <a:pt x="2896" y="10269"/>
                </a:lnTo>
                <a:lnTo>
                  <a:pt x="3042" y="10147"/>
                </a:lnTo>
                <a:lnTo>
                  <a:pt x="3213" y="10050"/>
                </a:lnTo>
                <a:lnTo>
                  <a:pt x="3383" y="9977"/>
                </a:lnTo>
                <a:lnTo>
                  <a:pt x="3772" y="9807"/>
                </a:lnTo>
                <a:lnTo>
                  <a:pt x="3797" y="9807"/>
                </a:lnTo>
                <a:lnTo>
                  <a:pt x="3943" y="9758"/>
                </a:lnTo>
                <a:lnTo>
                  <a:pt x="4089" y="9758"/>
                </a:lnTo>
                <a:lnTo>
                  <a:pt x="4210" y="9734"/>
                </a:lnTo>
                <a:close/>
                <a:moveTo>
                  <a:pt x="15208" y="9612"/>
                </a:moveTo>
                <a:lnTo>
                  <a:pt x="15476" y="9637"/>
                </a:lnTo>
                <a:lnTo>
                  <a:pt x="15622" y="9685"/>
                </a:lnTo>
                <a:lnTo>
                  <a:pt x="15719" y="9734"/>
                </a:lnTo>
                <a:lnTo>
                  <a:pt x="15914" y="9880"/>
                </a:lnTo>
                <a:lnTo>
                  <a:pt x="16084" y="10050"/>
                </a:lnTo>
                <a:lnTo>
                  <a:pt x="16279" y="10220"/>
                </a:lnTo>
                <a:lnTo>
                  <a:pt x="16401" y="10342"/>
                </a:lnTo>
                <a:lnTo>
                  <a:pt x="16498" y="10464"/>
                </a:lnTo>
                <a:lnTo>
                  <a:pt x="16547" y="10585"/>
                </a:lnTo>
                <a:lnTo>
                  <a:pt x="16571" y="10731"/>
                </a:lnTo>
                <a:lnTo>
                  <a:pt x="16571" y="10877"/>
                </a:lnTo>
                <a:lnTo>
                  <a:pt x="16547" y="11023"/>
                </a:lnTo>
                <a:lnTo>
                  <a:pt x="16498" y="11169"/>
                </a:lnTo>
                <a:lnTo>
                  <a:pt x="16425" y="11315"/>
                </a:lnTo>
                <a:lnTo>
                  <a:pt x="16352" y="11437"/>
                </a:lnTo>
                <a:lnTo>
                  <a:pt x="16255" y="11534"/>
                </a:lnTo>
                <a:lnTo>
                  <a:pt x="16133" y="11632"/>
                </a:lnTo>
                <a:lnTo>
                  <a:pt x="16011" y="11705"/>
                </a:lnTo>
                <a:lnTo>
                  <a:pt x="15768" y="11826"/>
                </a:lnTo>
                <a:lnTo>
                  <a:pt x="15500" y="11899"/>
                </a:lnTo>
                <a:lnTo>
                  <a:pt x="15208" y="11948"/>
                </a:lnTo>
                <a:lnTo>
                  <a:pt x="14916" y="11972"/>
                </a:lnTo>
                <a:lnTo>
                  <a:pt x="14624" y="11972"/>
                </a:lnTo>
                <a:lnTo>
                  <a:pt x="14357" y="11924"/>
                </a:lnTo>
                <a:lnTo>
                  <a:pt x="14235" y="11875"/>
                </a:lnTo>
                <a:lnTo>
                  <a:pt x="14113" y="11802"/>
                </a:lnTo>
                <a:lnTo>
                  <a:pt x="14016" y="11729"/>
                </a:lnTo>
                <a:lnTo>
                  <a:pt x="13919" y="11632"/>
                </a:lnTo>
                <a:lnTo>
                  <a:pt x="13846" y="11534"/>
                </a:lnTo>
                <a:lnTo>
                  <a:pt x="13797" y="11413"/>
                </a:lnTo>
                <a:lnTo>
                  <a:pt x="13773" y="11267"/>
                </a:lnTo>
                <a:lnTo>
                  <a:pt x="13748" y="11096"/>
                </a:lnTo>
                <a:lnTo>
                  <a:pt x="13773" y="10902"/>
                </a:lnTo>
                <a:lnTo>
                  <a:pt x="13821" y="10707"/>
                </a:lnTo>
                <a:lnTo>
                  <a:pt x="13919" y="10537"/>
                </a:lnTo>
                <a:lnTo>
                  <a:pt x="14040" y="10391"/>
                </a:lnTo>
                <a:lnTo>
                  <a:pt x="14284" y="10074"/>
                </a:lnTo>
                <a:lnTo>
                  <a:pt x="14405" y="9928"/>
                </a:lnTo>
                <a:lnTo>
                  <a:pt x="14503" y="9758"/>
                </a:lnTo>
                <a:lnTo>
                  <a:pt x="14746" y="9685"/>
                </a:lnTo>
                <a:lnTo>
                  <a:pt x="14989" y="9637"/>
                </a:lnTo>
                <a:lnTo>
                  <a:pt x="15208" y="9612"/>
                </a:lnTo>
                <a:close/>
                <a:moveTo>
                  <a:pt x="4064" y="9247"/>
                </a:moveTo>
                <a:lnTo>
                  <a:pt x="3870" y="9296"/>
                </a:lnTo>
                <a:lnTo>
                  <a:pt x="3675" y="9345"/>
                </a:lnTo>
                <a:lnTo>
                  <a:pt x="3626" y="9393"/>
                </a:lnTo>
                <a:lnTo>
                  <a:pt x="3578" y="9418"/>
                </a:lnTo>
                <a:lnTo>
                  <a:pt x="3334" y="9491"/>
                </a:lnTo>
                <a:lnTo>
                  <a:pt x="3091" y="9612"/>
                </a:lnTo>
                <a:lnTo>
                  <a:pt x="2848" y="9758"/>
                </a:lnTo>
                <a:lnTo>
                  <a:pt x="2653" y="9928"/>
                </a:lnTo>
                <a:lnTo>
                  <a:pt x="2458" y="10123"/>
                </a:lnTo>
                <a:lnTo>
                  <a:pt x="2337" y="10342"/>
                </a:lnTo>
                <a:lnTo>
                  <a:pt x="2239" y="10585"/>
                </a:lnTo>
                <a:lnTo>
                  <a:pt x="2215" y="10707"/>
                </a:lnTo>
                <a:lnTo>
                  <a:pt x="2215" y="10829"/>
                </a:lnTo>
                <a:lnTo>
                  <a:pt x="2239" y="11023"/>
                </a:lnTo>
                <a:lnTo>
                  <a:pt x="2264" y="11218"/>
                </a:lnTo>
                <a:lnTo>
                  <a:pt x="2337" y="11388"/>
                </a:lnTo>
                <a:lnTo>
                  <a:pt x="2434" y="11559"/>
                </a:lnTo>
                <a:lnTo>
                  <a:pt x="2531" y="11705"/>
                </a:lnTo>
                <a:lnTo>
                  <a:pt x="2653" y="11826"/>
                </a:lnTo>
                <a:lnTo>
                  <a:pt x="2775" y="11948"/>
                </a:lnTo>
                <a:lnTo>
                  <a:pt x="2945" y="12045"/>
                </a:lnTo>
                <a:lnTo>
                  <a:pt x="3091" y="12118"/>
                </a:lnTo>
                <a:lnTo>
                  <a:pt x="3261" y="12216"/>
                </a:lnTo>
                <a:lnTo>
                  <a:pt x="3626" y="12313"/>
                </a:lnTo>
                <a:lnTo>
                  <a:pt x="4016" y="12386"/>
                </a:lnTo>
                <a:lnTo>
                  <a:pt x="4381" y="12435"/>
                </a:lnTo>
                <a:lnTo>
                  <a:pt x="4575" y="12435"/>
                </a:lnTo>
                <a:lnTo>
                  <a:pt x="4746" y="12410"/>
                </a:lnTo>
                <a:lnTo>
                  <a:pt x="4916" y="12386"/>
                </a:lnTo>
                <a:lnTo>
                  <a:pt x="5086" y="12337"/>
                </a:lnTo>
                <a:lnTo>
                  <a:pt x="5232" y="12264"/>
                </a:lnTo>
                <a:lnTo>
                  <a:pt x="5378" y="12191"/>
                </a:lnTo>
                <a:lnTo>
                  <a:pt x="5500" y="12118"/>
                </a:lnTo>
                <a:lnTo>
                  <a:pt x="5622" y="11997"/>
                </a:lnTo>
                <a:lnTo>
                  <a:pt x="5719" y="11875"/>
                </a:lnTo>
                <a:lnTo>
                  <a:pt x="5816" y="11753"/>
                </a:lnTo>
                <a:lnTo>
                  <a:pt x="5889" y="11607"/>
                </a:lnTo>
                <a:lnTo>
                  <a:pt x="5938" y="11461"/>
                </a:lnTo>
                <a:lnTo>
                  <a:pt x="5986" y="11315"/>
                </a:lnTo>
                <a:lnTo>
                  <a:pt x="5986" y="11145"/>
                </a:lnTo>
                <a:lnTo>
                  <a:pt x="5986" y="10950"/>
                </a:lnTo>
                <a:lnTo>
                  <a:pt x="5962" y="10780"/>
                </a:lnTo>
                <a:lnTo>
                  <a:pt x="5913" y="10585"/>
                </a:lnTo>
                <a:lnTo>
                  <a:pt x="5865" y="10415"/>
                </a:lnTo>
                <a:lnTo>
                  <a:pt x="5768" y="10245"/>
                </a:lnTo>
                <a:lnTo>
                  <a:pt x="5670" y="10074"/>
                </a:lnTo>
                <a:lnTo>
                  <a:pt x="5549" y="9928"/>
                </a:lnTo>
                <a:lnTo>
                  <a:pt x="5427" y="9783"/>
                </a:lnTo>
                <a:lnTo>
                  <a:pt x="5281" y="9661"/>
                </a:lnTo>
                <a:lnTo>
                  <a:pt x="5111" y="9539"/>
                </a:lnTo>
                <a:lnTo>
                  <a:pt x="4965" y="9442"/>
                </a:lnTo>
                <a:lnTo>
                  <a:pt x="4794" y="9369"/>
                </a:lnTo>
                <a:lnTo>
                  <a:pt x="4600" y="9296"/>
                </a:lnTo>
                <a:lnTo>
                  <a:pt x="4429" y="9272"/>
                </a:lnTo>
                <a:lnTo>
                  <a:pt x="4235" y="9247"/>
                </a:lnTo>
                <a:close/>
                <a:moveTo>
                  <a:pt x="14916" y="9150"/>
                </a:moveTo>
                <a:lnTo>
                  <a:pt x="14746" y="9199"/>
                </a:lnTo>
                <a:lnTo>
                  <a:pt x="14576" y="9247"/>
                </a:lnTo>
                <a:lnTo>
                  <a:pt x="14405" y="9320"/>
                </a:lnTo>
                <a:lnTo>
                  <a:pt x="14259" y="9418"/>
                </a:lnTo>
                <a:lnTo>
                  <a:pt x="14113" y="9539"/>
                </a:lnTo>
                <a:lnTo>
                  <a:pt x="14065" y="9612"/>
                </a:lnTo>
                <a:lnTo>
                  <a:pt x="14065" y="9710"/>
                </a:lnTo>
                <a:lnTo>
                  <a:pt x="13846" y="9904"/>
                </a:lnTo>
                <a:lnTo>
                  <a:pt x="13676" y="10123"/>
                </a:lnTo>
                <a:lnTo>
                  <a:pt x="13505" y="10366"/>
                </a:lnTo>
                <a:lnTo>
                  <a:pt x="13408" y="10634"/>
                </a:lnTo>
                <a:lnTo>
                  <a:pt x="13335" y="10926"/>
                </a:lnTo>
                <a:lnTo>
                  <a:pt x="13311" y="11194"/>
                </a:lnTo>
                <a:lnTo>
                  <a:pt x="13335" y="11461"/>
                </a:lnTo>
                <a:lnTo>
                  <a:pt x="13359" y="11583"/>
                </a:lnTo>
                <a:lnTo>
                  <a:pt x="13408" y="11705"/>
                </a:lnTo>
                <a:lnTo>
                  <a:pt x="13505" y="11875"/>
                </a:lnTo>
                <a:lnTo>
                  <a:pt x="13627" y="12021"/>
                </a:lnTo>
                <a:lnTo>
                  <a:pt x="13773" y="12143"/>
                </a:lnTo>
                <a:lnTo>
                  <a:pt x="13919" y="12240"/>
                </a:lnTo>
                <a:lnTo>
                  <a:pt x="14089" y="12337"/>
                </a:lnTo>
                <a:lnTo>
                  <a:pt x="14259" y="12386"/>
                </a:lnTo>
                <a:lnTo>
                  <a:pt x="14454" y="12410"/>
                </a:lnTo>
                <a:lnTo>
                  <a:pt x="14649" y="12435"/>
                </a:lnTo>
                <a:lnTo>
                  <a:pt x="14843" y="12459"/>
                </a:lnTo>
                <a:lnTo>
                  <a:pt x="15038" y="12435"/>
                </a:lnTo>
                <a:lnTo>
                  <a:pt x="15452" y="12386"/>
                </a:lnTo>
                <a:lnTo>
                  <a:pt x="15817" y="12289"/>
                </a:lnTo>
                <a:lnTo>
                  <a:pt x="16157" y="12143"/>
                </a:lnTo>
                <a:lnTo>
                  <a:pt x="16303" y="12070"/>
                </a:lnTo>
                <a:lnTo>
                  <a:pt x="16449" y="11972"/>
                </a:lnTo>
                <a:lnTo>
                  <a:pt x="16571" y="11875"/>
                </a:lnTo>
                <a:lnTo>
                  <a:pt x="16693" y="11753"/>
                </a:lnTo>
                <a:lnTo>
                  <a:pt x="16790" y="11607"/>
                </a:lnTo>
                <a:lnTo>
                  <a:pt x="16887" y="11461"/>
                </a:lnTo>
                <a:lnTo>
                  <a:pt x="16936" y="11315"/>
                </a:lnTo>
                <a:lnTo>
                  <a:pt x="16985" y="11169"/>
                </a:lnTo>
                <a:lnTo>
                  <a:pt x="17033" y="10999"/>
                </a:lnTo>
                <a:lnTo>
                  <a:pt x="17033" y="10853"/>
                </a:lnTo>
                <a:lnTo>
                  <a:pt x="17033" y="10683"/>
                </a:lnTo>
                <a:lnTo>
                  <a:pt x="17009" y="10512"/>
                </a:lnTo>
                <a:lnTo>
                  <a:pt x="16936" y="10366"/>
                </a:lnTo>
                <a:lnTo>
                  <a:pt x="16863" y="10220"/>
                </a:lnTo>
                <a:lnTo>
                  <a:pt x="16790" y="10074"/>
                </a:lnTo>
                <a:lnTo>
                  <a:pt x="16668" y="9953"/>
                </a:lnTo>
                <a:lnTo>
                  <a:pt x="16401" y="9685"/>
                </a:lnTo>
                <a:lnTo>
                  <a:pt x="16109" y="9466"/>
                </a:lnTo>
                <a:lnTo>
                  <a:pt x="15963" y="9369"/>
                </a:lnTo>
                <a:lnTo>
                  <a:pt x="15817" y="9296"/>
                </a:lnTo>
                <a:lnTo>
                  <a:pt x="15646" y="9223"/>
                </a:lnTo>
                <a:lnTo>
                  <a:pt x="15452" y="9174"/>
                </a:lnTo>
                <a:lnTo>
                  <a:pt x="15281" y="9150"/>
                </a:lnTo>
                <a:close/>
                <a:moveTo>
                  <a:pt x="12337" y="561"/>
                </a:moveTo>
                <a:lnTo>
                  <a:pt x="12751" y="585"/>
                </a:lnTo>
                <a:lnTo>
                  <a:pt x="13213" y="658"/>
                </a:lnTo>
                <a:lnTo>
                  <a:pt x="13676" y="780"/>
                </a:lnTo>
                <a:lnTo>
                  <a:pt x="14113" y="974"/>
                </a:lnTo>
                <a:lnTo>
                  <a:pt x="14527" y="1193"/>
                </a:lnTo>
                <a:lnTo>
                  <a:pt x="14478" y="1218"/>
                </a:lnTo>
                <a:lnTo>
                  <a:pt x="14211" y="1315"/>
                </a:lnTo>
                <a:lnTo>
                  <a:pt x="14089" y="1412"/>
                </a:lnTo>
                <a:lnTo>
                  <a:pt x="13992" y="1534"/>
                </a:lnTo>
                <a:lnTo>
                  <a:pt x="13967" y="1558"/>
                </a:lnTo>
                <a:lnTo>
                  <a:pt x="13992" y="1607"/>
                </a:lnTo>
                <a:lnTo>
                  <a:pt x="14016" y="1631"/>
                </a:lnTo>
                <a:lnTo>
                  <a:pt x="14211" y="1631"/>
                </a:lnTo>
                <a:lnTo>
                  <a:pt x="14357" y="1583"/>
                </a:lnTo>
                <a:lnTo>
                  <a:pt x="14649" y="1461"/>
                </a:lnTo>
                <a:lnTo>
                  <a:pt x="14819" y="1412"/>
                </a:lnTo>
                <a:lnTo>
                  <a:pt x="15014" y="1558"/>
                </a:lnTo>
                <a:lnTo>
                  <a:pt x="15184" y="1729"/>
                </a:lnTo>
                <a:lnTo>
                  <a:pt x="14892" y="1850"/>
                </a:lnTo>
                <a:lnTo>
                  <a:pt x="14527" y="1996"/>
                </a:lnTo>
                <a:lnTo>
                  <a:pt x="14454" y="1972"/>
                </a:lnTo>
                <a:lnTo>
                  <a:pt x="14381" y="2020"/>
                </a:lnTo>
                <a:lnTo>
                  <a:pt x="14138" y="1923"/>
                </a:lnTo>
                <a:lnTo>
                  <a:pt x="13894" y="1826"/>
                </a:lnTo>
                <a:lnTo>
                  <a:pt x="13651" y="1777"/>
                </a:lnTo>
                <a:lnTo>
                  <a:pt x="13384" y="1729"/>
                </a:lnTo>
                <a:lnTo>
                  <a:pt x="12848" y="1656"/>
                </a:lnTo>
                <a:lnTo>
                  <a:pt x="12337" y="1583"/>
                </a:lnTo>
                <a:lnTo>
                  <a:pt x="11753" y="1510"/>
                </a:lnTo>
                <a:lnTo>
                  <a:pt x="11145" y="1461"/>
                </a:lnTo>
                <a:lnTo>
                  <a:pt x="10537" y="1437"/>
                </a:lnTo>
                <a:lnTo>
                  <a:pt x="9928" y="1412"/>
                </a:lnTo>
                <a:lnTo>
                  <a:pt x="9296" y="1412"/>
                </a:lnTo>
                <a:lnTo>
                  <a:pt x="8663" y="1437"/>
                </a:lnTo>
                <a:lnTo>
                  <a:pt x="8055" y="1485"/>
                </a:lnTo>
                <a:lnTo>
                  <a:pt x="7422" y="1534"/>
                </a:lnTo>
                <a:lnTo>
                  <a:pt x="6814" y="1631"/>
                </a:lnTo>
                <a:lnTo>
                  <a:pt x="6205" y="1729"/>
                </a:lnTo>
                <a:lnTo>
                  <a:pt x="5597" y="1874"/>
                </a:lnTo>
                <a:lnTo>
                  <a:pt x="4989" y="2020"/>
                </a:lnTo>
                <a:lnTo>
                  <a:pt x="4916" y="2069"/>
                </a:lnTo>
                <a:lnTo>
                  <a:pt x="4867" y="2118"/>
                </a:lnTo>
                <a:lnTo>
                  <a:pt x="4819" y="2166"/>
                </a:lnTo>
                <a:lnTo>
                  <a:pt x="4819" y="2239"/>
                </a:lnTo>
                <a:lnTo>
                  <a:pt x="4648" y="2410"/>
                </a:lnTo>
                <a:lnTo>
                  <a:pt x="4527" y="2580"/>
                </a:lnTo>
                <a:lnTo>
                  <a:pt x="4405" y="2799"/>
                </a:lnTo>
                <a:lnTo>
                  <a:pt x="4308" y="2994"/>
                </a:lnTo>
                <a:lnTo>
                  <a:pt x="4162" y="3456"/>
                </a:lnTo>
                <a:lnTo>
                  <a:pt x="4016" y="3870"/>
                </a:lnTo>
                <a:lnTo>
                  <a:pt x="3821" y="4478"/>
                </a:lnTo>
                <a:lnTo>
                  <a:pt x="3651" y="5086"/>
                </a:lnTo>
                <a:lnTo>
                  <a:pt x="3505" y="5695"/>
                </a:lnTo>
                <a:lnTo>
                  <a:pt x="3383" y="6303"/>
                </a:lnTo>
                <a:lnTo>
                  <a:pt x="3383" y="6376"/>
                </a:lnTo>
                <a:lnTo>
                  <a:pt x="3383" y="6425"/>
                </a:lnTo>
                <a:lnTo>
                  <a:pt x="3432" y="6522"/>
                </a:lnTo>
                <a:lnTo>
                  <a:pt x="3432" y="6595"/>
                </a:lnTo>
                <a:lnTo>
                  <a:pt x="3480" y="6644"/>
                </a:lnTo>
                <a:lnTo>
                  <a:pt x="3772" y="6863"/>
                </a:lnTo>
                <a:lnTo>
                  <a:pt x="4089" y="7057"/>
                </a:lnTo>
                <a:lnTo>
                  <a:pt x="4454" y="7203"/>
                </a:lnTo>
                <a:lnTo>
                  <a:pt x="4819" y="7349"/>
                </a:lnTo>
                <a:lnTo>
                  <a:pt x="5184" y="7471"/>
                </a:lnTo>
                <a:lnTo>
                  <a:pt x="5549" y="7568"/>
                </a:lnTo>
                <a:lnTo>
                  <a:pt x="6278" y="7763"/>
                </a:lnTo>
                <a:lnTo>
                  <a:pt x="7057" y="7933"/>
                </a:lnTo>
                <a:lnTo>
                  <a:pt x="7836" y="8031"/>
                </a:lnTo>
                <a:lnTo>
                  <a:pt x="8614" y="8104"/>
                </a:lnTo>
                <a:lnTo>
                  <a:pt x="9417" y="8128"/>
                </a:lnTo>
                <a:lnTo>
                  <a:pt x="10196" y="8128"/>
                </a:lnTo>
                <a:lnTo>
                  <a:pt x="10999" y="8055"/>
                </a:lnTo>
                <a:lnTo>
                  <a:pt x="11778" y="7933"/>
                </a:lnTo>
                <a:lnTo>
                  <a:pt x="12556" y="7787"/>
                </a:lnTo>
                <a:lnTo>
                  <a:pt x="12970" y="7714"/>
                </a:lnTo>
                <a:lnTo>
                  <a:pt x="13359" y="7593"/>
                </a:lnTo>
                <a:lnTo>
                  <a:pt x="14138" y="7349"/>
                </a:lnTo>
                <a:lnTo>
                  <a:pt x="14795" y="7106"/>
                </a:lnTo>
                <a:lnTo>
                  <a:pt x="15135" y="6984"/>
                </a:lnTo>
                <a:lnTo>
                  <a:pt x="15452" y="6814"/>
                </a:lnTo>
                <a:lnTo>
                  <a:pt x="15695" y="6814"/>
                </a:lnTo>
                <a:lnTo>
                  <a:pt x="15914" y="6765"/>
                </a:lnTo>
                <a:lnTo>
                  <a:pt x="16133" y="6668"/>
                </a:lnTo>
                <a:lnTo>
                  <a:pt x="16352" y="6595"/>
                </a:lnTo>
                <a:lnTo>
                  <a:pt x="16766" y="6425"/>
                </a:lnTo>
                <a:lnTo>
                  <a:pt x="16960" y="6327"/>
                </a:lnTo>
                <a:lnTo>
                  <a:pt x="17131" y="6206"/>
                </a:lnTo>
                <a:lnTo>
                  <a:pt x="17301" y="6619"/>
                </a:lnTo>
                <a:lnTo>
                  <a:pt x="17082" y="6692"/>
                </a:lnTo>
                <a:lnTo>
                  <a:pt x="16863" y="6790"/>
                </a:lnTo>
                <a:lnTo>
                  <a:pt x="16425" y="6984"/>
                </a:lnTo>
                <a:lnTo>
                  <a:pt x="15719" y="7252"/>
                </a:lnTo>
                <a:lnTo>
                  <a:pt x="15354" y="7422"/>
                </a:lnTo>
                <a:lnTo>
                  <a:pt x="15038" y="7593"/>
                </a:lnTo>
                <a:lnTo>
                  <a:pt x="15014" y="7617"/>
                </a:lnTo>
                <a:lnTo>
                  <a:pt x="15014" y="7666"/>
                </a:lnTo>
                <a:lnTo>
                  <a:pt x="15014" y="7690"/>
                </a:lnTo>
                <a:lnTo>
                  <a:pt x="15062" y="7690"/>
                </a:lnTo>
                <a:lnTo>
                  <a:pt x="15427" y="7641"/>
                </a:lnTo>
                <a:lnTo>
                  <a:pt x="15792" y="7544"/>
                </a:lnTo>
                <a:lnTo>
                  <a:pt x="16157" y="7422"/>
                </a:lnTo>
                <a:lnTo>
                  <a:pt x="16498" y="7301"/>
                </a:lnTo>
                <a:lnTo>
                  <a:pt x="16960" y="7130"/>
                </a:lnTo>
                <a:lnTo>
                  <a:pt x="17204" y="7033"/>
                </a:lnTo>
                <a:lnTo>
                  <a:pt x="17423" y="6911"/>
                </a:lnTo>
                <a:lnTo>
                  <a:pt x="17569" y="7252"/>
                </a:lnTo>
                <a:lnTo>
                  <a:pt x="17325" y="7276"/>
                </a:lnTo>
                <a:lnTo>
                  <a:pt x="17082" y="7349"/>
                </a:lnTo>
                <a:lnTo>
                  <a:pt x="16595" y="7520"/>
                </a:lnTo>
                <a:lnTo>
                  <a:pt x="16084" y="7690"/>
                </a:lnTo>
                <a:lnTo>
                  <a:pt x="15841" y="7812"/>
                </a:lnTo>
                <a:lnTo>
                  <a:pt x="15719" y="7885"/>
                </a:lnTo>
                <a:lnTo>
                  <a:pt x="15622" y="7958"/>
                </a:lnTo>
                <a:lnTo>
                  <a:pt x="15622" y="7982"/>
                </a:lnTo>
                <a:lnTo>
                  <a:pt x="15622" y="8006"/>
                </a:lnTo>
                <a:lnTo>
                  <a:pt x="15768" y="8031"/>
                </a:lnTo>
                <a:lnTo>
                  <a:pt x="15890" y="8031"/>
                </a:lnTo>
                <a:lnTo>
                  <a:pt x="16182" y="8006"/>
                </a:lnTo>
                <a:lnTo>
                  <a:pt x="16449" y="7933"/>
                </a:lnTo>
                <a:lnTo>
                  <a:pt x="16693" y="7860"/>
                </a:lnTo>
                <a:lnTo>
                  <a:pt x="16960" y="7787"/>
                </a:lnTo>
                <a:lnTo>
                  <a:pt x="17204" y="7690"/>
                </a:lnTo>
                <a:lnTo>
                  <a:pt x="17447" y="7568"/>
                </a:lnTo>
                <a:lnTo>
                  <a:pt x="17642" y="7422"/>
                </a:lnTo>
                <a:lnTo>
                  <a:pt x="17666" y="7471"/>
                </a:lnTo>
                <a:lnTo>
                  <a:pt x="17715" y="7544"/>
                </a:lnTo>
                <a:lnTo>
                  <a:pt x="17788" y="7568"/>
                </a:lnTo>
                <a:lnTo>
                  <a:pt x="17812" y="7763"/>
                </a:lnTo>
                <a:lnTo>
                  <a:pt x="17836" y="7958"/>
                </a:lnTo>
                <a:lnTo>
                  <a:pt x="17934" y="8347"/>
                </a:lnTo>
                <a:lnTo>
                  <a:pt x="17763" y="8396"/>
                </a:lnTo>
                <a:lnTo>
                  <a:pt x="17593" y="8444"/>
                </a:lnTo>
                <a:lnTo>
                  <a:pt x="17252" y="8590"/>
                </a:lnTo>
                <a:lnTo>
                  <a:pt x="16790" y="8761"/>
                </a:lnTo>
                <a:lnTo>
                  <a:pt x="16547" y="8834"/>
                </a:lnTo>
                <a:lnTo>
                  <a:pt x="16328" y="8955"/>
                </a:lnTo>
                <a:lnTo>
                  <a:pt x="16303" y="8955"/>
                </a:lnTo>
                <a:lnTo>
                  <a:pt x="16303" y="8980"/>
                </a:lnTo>
                <a:lnTo>
                  <a:pt x="16328" y="9004"/>
                </a:lnTo>
                <a:lnTo>
                  <a:pt x="16328" y="9028"/>
                </a:lnTo>
                <a:lnTo>
                  <a:pt x="16595" y="9028"/>
                </a:lnTo>
                <a:lnTo>
                  <a:pt x="16839" y="9004"/>
                </a:lnTo>
                <a:lnTo>
                  <a:pt x="17106" y="8955"/>
                </a:lnTo>
                <a:lnTo>
                  <a:pt x="17350" y="8882"/>
                </a:lnTo>
                <a:lnTo>
                  <a:pt x="17666" y="8785"/>
                </a:lnTo>
                <a:lnTo>
                  <a:pt x="17836" y="8712"/>
                </a:lnTo>
                <a:lnTo>
                  <a:pt x="18007" y="8639"/>
                </a:lnTo>
                <a:lnTo>
                  <a:pt x="18031" y="8809"/>
                </a:lnTo>
                <a:lnTo>
                  <a:pt x="17812" y="8907"/>
                </a:lnTo>
                <a:lnTo>
                  <a:pt x="17617" y="9004"/>
                </a:lnTo>
                <a:lnTo>
                  <a:pt x="17398" y="9077"/>
                </a:lnTo>
                <a:lnTo>
                  <a:pt x="17155" y="9174"/>
                </a:lnTo>
                <a:lnTo>
                  <a:pt x="16936" y="9247"/>
                </a:lnTo>
                <a:lnTo>
                  <a:pt x="16741" y="9369"/>
                </a:lnTo>
                <a:lnTo>
                  <a:pt x="16717" y="9418"/>
                </a:lnTo>
                <a:lnTo>
                  <a:pt x="16717" y="9466"/>
                </a:lnTo>
                <a:lnTo>
                  <a:pt x="16741" y="9515"/>
                </a:lnTo>
                <a:lnTo>
                  <a:pt x="16790" y="9539"/>
                </a:lnTo>
                <a:lnTo>
                  <a:pt x="16887" y="9564"/>
                </a:lnTo>
                <a:lnTo>
                  <a:pt x="17228" y="9564"/>
                </a:lnTo>
                <a:lnTo>
                  <a:pt x="17471" y="9491"/>
                </a:lnTo>
                <a:lnTo>
                  <a:pt x="17690" y="9442"/>
                </a:lnTo>
                <a:lnTo>
                  <a:pt x="17885" y="9369"/>
                </a:lnTo>
                <a:lnTo>
                  <a:pt x="18080" y="9272"/>
                </a:lnTo>
                <a:lnTo>
                  <a:pt x="18128" y="9564"/>
                </a:lnTo>
                <a:lnTo>
                  <a:pt x="17958" y="9612"/>
                </a:lnTo>
                <a:lnTo>
                  <a:pt x="17812" y="9661"/>
                </a:lnTo>
                <a:lnTo>
                  <a:pt x="17301" y="9880"/>
                </a:lnTo>
                <a:lnTo>
                  <a:pt x="17228" y="9928"/>
                </a:lnTo>
                <a:lnTo>
                  <a:pt x="17155" y="10001"/>
                </a:lnTo>
                <a:lnTo>
                  <a:pt x="17106" y="10074"/>
                </a:lnTo>
                <a:lnTo>
                  <a:pt x="17033" y="10147"/>
                </a:lnTo>
                <a:lnTo>
                  <a:pt x="17009" y="10172"/>
                </a:lnTo>
                <a:lnTo>
                  <a:pt x="17033" y="10172"/>
                </a:lnTo>
                <a:lnTo>
                  <a:pt x="17106" y="10196"/>
                </a:lnTo>
                <a:lnTo>
                  <a:pt x="17204" y="10220"/>
                </a:lnTo>
                <a:lnTo>
                  <a:pt x="17277" y="10245"/>
                </a:lnTo>
                <a:lnTo>
                  <a:pt x="17471" y="10245"/>
                </a:lnTo>
                <a:lnTo>
                  <a:pt x="17593" y="10196"/>
                </a:lnTo>
                <a:lnTo>
                  <a:pt x="17812" y="10123"/>
                </a:lnTo>
                <a:lnTo>
                  <a:pt x="17982" y="10074"/>
                </a:lnTo>
                <a:lnTo>
                  <a:pt x="18153" y="9977"/>
                </a:lnTo>
                <a:lnTo>
                  <a:pt x="18153" y="10220"/>
                </a:lnTo>
                <a:lnTo>
                  <a:pt x="18031" y="10269"/>
                </a:lnTo>
                <a:lnTo>
                  <a:pt x="17909" y="10318"/>
                </a:lnTo>
                <a:lnTo>
                  <a:pt x="17690" y="10415"/>
                </a:lnTo>
                <a:lnTo>
                  <a:pt x="17471" y="10512"/>
                </a:lnTo>
                <a:lnTo>
                  <a:pt x="17301" y="10634"/>
                </a:lnTo>
                <a:lnTo>
                  <a:pt x="17204" y="10731"/>
                </a:lnTo>
                <a:lnTo>
                  <a:pt x="17131" y="10829"/>
                </a:lnTo>
                <a:lnTo>
                  <a:pt x="17131" y="10853"/>
                </a:lnTo>
                <a:lnTo>
                  <a:pt x="17155" y="10902"/>
                </a:lnTo>
                <a:lnTo>
                  <a:pt x="17374" y="10902"/>
                </a:lnTo>
                <a:lnTo>
                  <a:pt x="17593" y="10877"/>
                </a:lnTo>
                <a:lnTo>
                  <a:pt x="17788" y="10804"/>
                </a:lnTo>
                <a:lnTo>
                  <a:pt x="17982" y="10731"/>
                </a:lnTo>
                <a:lnTo>
                  <a:pt x="18153" y="10683"/>
                </a:lnTo>
                <a:lnTo>
                  <a:pt x="18128" y="11169"/>
                </a:lnTo>
                <a:lnTo>
                  <a:pt x="17861" y="11267"/>
                </a:lnTo>
                <a:lnTo>
                  <a:pt x="17617" y="11364"/>
                </a:lnTo>
                <a:lnTo>
                  <a:pt x="17447" y="11413"/>
                </a:lnTo>
                <a:lnTo>
                  <a:pt x="17277" y="11461"/>
                </a:lnTo>
                <a:lnTo>
                  <a:pt x="17106" y="11510"/>
                </a:lnTo>
                <a:lnTo>
                  <a:pt x="16960" y="11607"/>
                </a:lnTo>
                <a:lnTo>
                  <a:pt x="16936" y="11632"/>
                </a:lnTo>
                <a:lnTo>
                  <a:pt x="16936" y="11680"/>
                </a:lnTo>
                <a:lnTo>
                  <a:pt x="16960" y="11729"/>
                </a:lnTo>
                <a:lnTo>
                  <a:pt x="16985" y="11753"/>
                </a:lnTo>
                <a:lnTo>
                  <a:pt x="17106" y="11802"/>
                </a:lnTo>
                <a:lnTo>
                  <a:pt x="17228" y="11826"/>
                </a:lnTo>
                <a:lnTo>
                  <a:pt x="17374" y="11826"/>
                </a:lnTo>
                <a:lnTo>
                  <a:pt x="17544" y="11778"/>
                </a:lnTo>
                <a:lnTo>
                  <a:pt x="17690" y="11753"/>
                </a:lnTo>
                <a:lnTo>
                  <a:pt x="17836" y="11680"/>
                </a:lnTo>
                <a:lnTo>
                  <a:pt x="17982" y="11607"/>
                </a:lnTo>
                <a:lnTo>
                  <a:pt x="18104" y="11510"/>
                </a:lnTo>
                <a:lnTo>
                  <a:pt x="18080" y="11656"/>
                </a:lnTo>
                <a:lnTo>
                  <a:pt x="17934" y="11705"/>
                </a:lnTo>
                <a:lnTo>
                  <a:pt x="17763" y="11753"/>
                </a:lnTo>
                <a:lnTo>
                  <a:pt x="17471" y="11899"/>
                </a:lnTo>
                <a:lnTo>
                  <a:pt x="17301" y="11948"/>
                </a:lnTo>
                <a:lnTo>
                  <a:pt x="17106" y="11972"/>
                </a:lnTo>
                <a:lnTo>
                  <a:pt x="16936" y="12021"/>
                </a:lnTo>
                <a:lnTo>
                  <a:pt x="16839" y="12045"/>
                </a:lnTo>
                <a:lnTo>
                  <a:pt x="16766" y="12094"/>
                </a:lnTo>
                <a:lnTo>
                  <a:pt x="16741" y="12143"/>
                </a:lnTo>
                <a:lnTo>
                  <a:pt x="16741" y="12167"/>
                </a:lnTo>
                <a:lnTo>
                  <a:pt x="16766" y="12240"/>
                </a:lnTo>
                <a:lnTo>
                  <a:pt x="16863" y="12289"/>
                </a:lnTo>
                <a:lnTo>
                  <a:pt x="16960" y="12337"/>
                </a:lnTo>
                <a:lnTo>
                  <a:pt x="17058" y="12362"/>
                </a:lnTo>
                <a:lnTo>
                  <a:pt x="17155" y="12362"/>
                </a:lnTo>
                <a:lnTo>
                  <a:pt x="17374" y="12313"/>
                </a:lnTo>
                <a:lnTo>
                  <a:pt x="17569" y="12289"/>
                </a:lnTo>
                <a:lnTo>
                  <a:pt x="17812" y="12216"/>
                </a:lnTo>
                <a:lnTo>
                  <a:pt x="18007" y="12094"/>
                </a:lnTo>
                <a:lnTo>
                  <a:pt x="17934" y="12435"/>
                </a:lnTo>
                <a:lnTo>
                  <a:pt x="17788" y="12459"/>
                </a:lnTo>
                <a:lnTo>
                  <a:pt x="17642" y="12508"/>
                </a:lnTo>
                <a:lnTo>
                  <a:pt x="17325" y="12629"/>
                </a:lnTo>
                <a:lnTo>
                  <a:pt x="16839" y="12751"/>
                </a:lnTo>
                <a:lnTo>
                  <a:pt x="16328" y="12897"/>
                </a:lnTo>
                <a:lnTo>
                  <a:pt x="16303" y="12897"/>
                </a:lnTo>
                <a:lnTo>
                  <a:pt x="16303" y="12946"/>
                </a:lnTo>
                <a:lnTo>
                  <a:pt x="16303" y="12970"/>
                </a:lnTo>
                <a:lnTo>
                  <a:pt x="16328" y="12970"/>
                </a:lnTo>
                <a:lnTo>
                  <a:pt x="16571" y="13019"/>
                </a:lnTo>
                <a:lnTo>
                  <a:pt x="16814" y="13019"/>
                </a:lnTo>
                <a:lnTo>
                  <a:pt x="17058" y="12994"/>
                </a:lnTo>
                <a:lnTo>
                  <a:pt x="17277" y="12946"/>
                </a:lnTo>
                <a:lnTo>
                  <a:pt x="17569" y="12897"/>
                </a:lnTo>
                <a:lnTo>
                  <a:pt x="17861" y="12824"/>
                </a:lnTo>
                <a:lnTo>
                  <a:pt x="17739" y="13286"/>
                </a:lnTo>
                <a:lnTo>
                  <a:pt x="15671" y="13286"/>
                </a:lnTo>
                <a:lnTo>
                  <a:pt x="13627" y="13311"/>
                </a:lnTo>
                <a:lnTo>
                  <a:pt x="9515" y="13359"/>
                </a:lnTo>
                <a:lnTo>
                  <a:pt x="5232" y="13408"/>
                </a:lnTo>
                <a:lnTo>
                  <a:pt x="3115" y="13432"/>
                </a:lnTo>
                <a:lnTo>
                  <a:pt x="1509" y="13432"/>
                </a:lnTo>
                <a:lnTo>
                  <a:pt x="1388" y="12654"/>
                </a:lnTo>
                <a:lnTo>
                  <a:pt x="1290" y="11851"/>
                </a:lnTo>
                <a:lnTo>
                  <a:pt x="1266" y="11048"/>
                </a:lnTo>
                <a:lnTo>
                  <a:pt x="1266" y="10245"/>
                </a:lnTo>
                <a:lnTo>
                  <a:pt x="1290" y="9442"/>
                </a:lnTo>
                <a:lnTo>
                  <a:pt x="1363" y="8615"/>
                </a:lnTo>
                <a:lnTo>
                  <a:pt x="1436" y="8152"/>
                </a:lnTo>
                <a:lnTo>
                  <a:pt x="1485" y="7690"/>
                </a:lnTo>
                <a:lnTo>
                  <a:pt x="1777" y="6936"/>
                </a:lnTo>
                <a:lnTo>
                  <a:pt x="2385" y="5305"/>
                </a:lnTo>
                <a:lnTo>
                  <a:pt x="2653" y="4575"/>
                </a:lnTo>
                <a:lnTo>
                  <a:pt x="2921" y="3821"/>
                </a:lnTo>
                <a:lnTo>
                  <a:pt x="3067" y="3456"/>
                </a:lnTo>
                <a:lnTo>
                  <a:pt x="3237" y="3091"/>
                </a:lnTo>
                <a:lnTo>
                  <a:pt x="3407" y="2750"/>
                </a:lnTo>
                <a:lnTo>
                  <a:pt x="3602" y="2410"/>
                </a:lnTo>
                <a:lnTo>
                  <a:pt x="3748" y="2215"/>
                </a:lnTo>
                <a:lnTo>
                  <a:pt x="3894" y="2045"/>
                </a:lnTo>
                <a:lnTo>
                  <a:pt x="4064" y="1899"/>
                </a:lnTo>
                <a:lnTo>
                  <a:pt x="4283" y="1753"/>
                </a:lnTo>
                <a:lnTo>
                  <a:pt x="4502" y="1607"/>
                </a:lnTo>
                <a:lnTo>
                  <a:pt x="4721" y="1485"/>
                </a:lnTo>
                <a:lnTo>
                  <a:pt x="4989" y="1388"/>
                </a:lnTo>
                <a:lnTo>
                  <a:pt x="5232" y="1291"/>
                </a:lnTo>
                <a:lnTo>
                  <a:pt x="5816" y="1096"/>
                </a:lnTo>
                <a:lnTo>
                  <a:pt x="6400" y="950"/>
                </a:lnTo>
                <a:lnTo>
                  <a:pt x="7033" y="853"/>
                </a:lnTo>
                <a:lnTo>
                  <a:pt x="7641" y="755"/>
                </a:lnTo>
                <a:lnTo>
                  <a:pt x="8249" y="707"/>
                </a:lnTo>
                <a:lnTo>
                  <a:pt x="8858" y="658"/>
                </a:lnTo>
                <a:lnTo>
                  <a:pt x="9904" y="609"/>
                </a:lnTo>
                <a:lnTo>
                  <a:pt x="10707" y="609"/>
                </a:lnTo>
                <a:lnTo>
                  <a:pt x="11121" y="585"/>
                </a:lnTo>
                <a:lnTo>
                  <a:pt x="11534" y="561"/>
                </a:lnTo>
                <a:close/>
                <a:moveTo>
                  <a:pt x="2410" y="13919"/>
                </a:moveTo>
                <a:lnTo>
                  <a:pt x="2239" y="14089"/>
                </a:lnTo>
                <a:lnTo>
                  <a:pt x="2093" y="14260"/>
                </a:lnTo>
                <a:lnTo>
                  <a:pt x="1850" y="14649"/>
                </a:lnTo>
                <a:lnTo>
                  <a:pt x="1826" y="14479"/>
                </a:lnTo>
                <a:lnTo>
                  <a:pt x="1850" y="14308"/>
                </a:lnTo>
                <a:lnTo>
                  <a:pt x="1899" y="14114"/>
                </a:lnTo>
                <a:lnTo>
                  <a:pt x="1972" y="13919"/>
                </a:lnTo>
                <a:close/>
                <a:moveTo>
                  <a:pt x="14746" y="13846"/>
                </a:moveTo>
                <a:lnTo>
                  <a:pt x="14649" y="13992"/>
                </a:lnTo>
                <a:lnTo>
                  <a:pt x="14551" y="14138"/>
                </a:lnTo>
                <a:lnTo>
                  <a:pt x="14405" y="14430"/>
                </a:lnTo>
                <a:lnTo>
                  <a:pt x="14235" y="14771"/>
                </a:lnTo>
                <a:lnTo>
                  <a:pt x="14235" y="14527"/>
                </a:lnTo>
                <a:lnTo>
                  <a:pt x="14259" y="14284"/>
                </a:lnTo>
                <a:lnTo>
                  <a:pt x="14235" y="14065"/>
                </a:lnTo>
                <a:lnTo>
                  <a:pt x="14211" y="13943"/>
                </a:lnTo>
                <a:lnTo>
                  <a:pt x="14186" y="13846"/>
                </a:lnTo>
                <a:close/>
                <a:moveTo>
                  <a:pt x="2994" y="13919"/>
                </a:moveTo>
                <a:lnTo>
                  <a:pt x="2848" y="14065"/>
                </a:lnTo>
                <a:lnTo>
                  <a:pt x="2702" y="14211"/>
                </a:lnTo>
                <a:lnTo>
                  <a:pt x="2458" y="14552"/>
                </a:lnTo>
                <a:lnTo>
                  <a:pt x="2288" y="14819"/>
                </a:lnTo>
                <a:lnTo>
                  <a:pt x="2191" y="15014"/>
                </a:lnTo>
                <a:lnTo>
                  <a:pt x="2142" y="15184"/>
                </a:lnTo>
                <a:lnTo>
                  <a:pt x="2045" y="15087"/>
                </a:lnTo>
                <a:lnTo>
                  <a:pt x="2239" y="14771"/>
                </a:lnTo>
                <a:lnTo>
                  <a:pt x="2434" y="14479"/>
                </a:lnTo>
                <a:lnTo>
                  <a:pt x="2629" y="14211"/>
                </a:lnTo>
                <a:lnTo>
                  <a:pt x="2799" y="13919"/>
                </a:lnTo>
                <a:close/>
                <a:moveTo>
                  <a:pt x="4405" y="14381"/>
                </a:moveTo>
                <a:lnTo>
                  <a:pt x="4381" y="14649"/>
                </a:lnTo>
                <a:lnTo>
                  <a:pt x="4308" y="14941"/>
                </a:lnTo>
                <a:lnTo>
                  <a:pt x="4259" y="15087"/>
                </a:lnTo>
                <a:lnTo>
                  <a:pt x="4162" y="15209"/>
                </a:lnTo>
                <a:lnTo>
                  <a:pt x="4040" y="15330"/>
                </a:lnTo>
                <a:lnTo>
                  <a:pt x="3894" y="15403"/>
                </a:lnTo>
                <a:lnTo>
                  <a:pt x="3894" y="15403"/>
                </a:lnTo>
                <a:lnTo>
                  <a:pt x="4016" y="15160"/>
                </a:lnTo>
                <a:lnTo>
                  <a:pt x="4235" y="14771"/>
                </a:lnTo>
                <a:lnTo>
                  <a:pt x="4308" y="14576"/>
                </a:lnTo>
                <a:lnTo>
                  <a:pt x="4405" y="14381"/>
                </a:lnTo>
                <a:close/>
                <a:moveTo>
                  <a:pt x="3845" y="13895"/>
                </a:moveTo>
                <a:lnTo>
                  <a:pt x="3651" y="14041"/>
                </a:lnTo>
                <a:lnTo>
                  <a:pt x="3456" y="14211"/>
                </a:lnTo>
                <a:lnTo>
                  <a:pt x="3286" y="14406"/>
                </a:lnTo>
                <a:lnTo>
                  <a:pt x="3140" y="14625"/>
                </a:lnTo>
                <a:lnTo>
                  <a:pt x="2848" y="15038"/>
                </a:lnTo>
                <a:lnTo>
                  <a:pt x="2629" y="15476"/>
                </a:lnTo>
                <a:lnTo>
                  <a:pt x="2629" y="15501"/>
                </a:lnTo>
                <a:lnTo>
                  <a:pt x="2458" y="15428"/>
                </a:lnTo>
                <a:lnTo>
                  <a:pt x="2556" y="15306"/>
                </a:lnTo>
                <a:lnTo>
                  <a:pt x="2629" y="15160"/>
                </a:lnTo>
                <a:lnTo>
                  <a:pt x="2726" y="14941"/>
                </a:lnTo>
                <a:lnTo>
                  <a:pt x="2896" y="14673"/>
                </a:lnTo>
                <a:lnTo>
                  <a:pt x="3067" y="14406"/>
                </a:lnTo>
                <a:lnTo>
                  <a:pt x="3261" y="14162"/>
                </a:lnTo>
                <a:lnTo>
                  <a:pt x="3432" y="13919"/>
                </a:lnTo>
                <a:lnTo>
                  <a:pt x="3845" y="13895"/>
                </a:lnTo>
                <a:close/>
                <a:moveTo>
                  <a:pt x="4381" y="13895"/>
                </a:moveTo>
                <a:lnTo>
                  <a:pt x="4381" y="14065"/>
                </a:lnTo>
                <a:lnTo>
                  <a:pt x="4186" y="14260"/>
                </a:lnTo>
                <a:lnTo>
                  <a:pt x="4016" y="14503"/>
                </a:lnTo>
                <a:lnTo>
                  <a:pt x="3724" y="14990"/>
                </a:lnTo>
                <a:lnTo>
                  <a:pt x="3529" y="15257"/>
                </a:lnTo>
                <a:lnTo>
                  <a:pt x="3359" y="15549"/>
                </a:lnTo>
                <a:lnTo>
                  <a:pt x="3261" y="15574"/>
                </a:lnTo>
                <a:lnTo>
                  <a:pt x="2994" y="15574"/>
                </a:lnTo>
                <a:lnTo>
                  <a:pt x="3237" y="15160"/>
                </a:lnTo>
                <a:lnTo>
                  <a:pt x="3505" y="14746"/>
                </a:lnTo>
                <a:lnTo>
                  <a:pt x="3821" y="14333"/>
                </a:lnTo>
                <a:lnTo>
                  <a:pt x="3967" y="14114"/>
                </a:lnTo>
                <a:lnTo>
                  <a:pt x="4113" y="13895"/>
                </a:lnTo>
                <a:close/>
                <a:moveTo>
                  <a:pt x="15865" y="13846"/>
                </a:moveTo>
                <a:lnTo>
                  <a:pt x="15695" y="13968"/>
                </a:lnTo>
                <a:lnTo>
                  <a:pt x="15525" y="14089"/>
                </a:lnTo>
                <a:lnTo>
                  <a:pt x="15403" y="14211"/>
                </a:lnTo>
                <a:lnTo>
                  <a:pt x="15306" y="14333"/>
                </a:lnTo>
                <a:lnTo>
                  <a:pt x="15111" y="14625"/>
                </a:lnTo>
                <a:lnTo>
                  <a:pt x="14965" y="14844"/>
                </a:lnTo>
                <a:lnTo>
                  <a:pt x="14819" y="15063"/>
                </a:lnTo>
                <a:lnTo>
                  <a:pt x="14746" y="15184"/>
                </a:lnTo>
                <a:lnTo>
                  <a:pt x="14697" y="15306"/>
                </a:lnTo>
                <a:lnTo>
                  <a:pt x="14673" y="15452"/>
                </a:lnTo>
                <a:lnTo>
                  <a:pt x="14673" y="15574"/>
                </a:lnTo>
                <a:lnTo>
                  <a:pt x="14503" y="15428"/>
                </a:lnTo>
                <a:lnTo>
                  <a:pt x="14381" y="15257"/>
                </a:lnTo>
                <a:lnTo>
                  <a:pt x="14478" y="15111"/>
                </a:lnTo>
                <a:lnTo>
                  <a:pt x="14551" y="14965"/>
                </a:lnTo>
                <a:lnTo>
                  <a:pt x="14673" y="14673"/>
                </a:lnTo>
                <a:lnTo>
                  <a:pt x="14819" y="14284"/>
                </a:lnTo>
                <a:lnTo>
                  <a:pt x="14868" y="14065"/>
                </a:lnTo>
                <a:lnTo>
                  <a:pt x="14892" y="13870"/>
                </a:lnTo>
                <a:lnTo>
                  <a:pt x="14868" y="13846"/>
                </a:lnTo>
                <a:close/>
                <a:moveTo>
                  <a:pt x="16790" y="14625"/>
                </a:moveTo>
                <a:lnTo>
                  <a:pt x="16766" y="14917"/>
                </a:lnTo>
                <a:lnTo>
                  <a:pt x="16717" y="15184"/>
                </a:lnTo>
                <a:lnTo>
                  <a:pt x="16644" y="15330"/>
                </a:lnTo>
                <a:lnTo>
                  <a:pt x="16571" y="15452"/>
                </a:lnTo>
                <a:lnTo>
                  <a:pt x="16449" y="15574"/>
                </a:lnTo>
                <a:lnTo>
                  <a:pt x="16352" y="15647"/>
                </a:lnTo>
                <a:lnTo>
                  <a:pt x="16352" y="15647"/>
                </a:lnTo>
                <a:lnTo>
                  <a:pt x="16571" y="15111"/>
                </a:lnTo>
                <a:lnTo>
                  <a:pt x="16693" y="14868"/>
                </a:lnTo>
                <a:lnTo>
                  <a:pt x="16790" y="14625"/>
                </a:lnTo>
                <a:close/>
                <a:moveTo>
                  <a:pt x="16498" y="13846"/>
                </a:moveTo>
                <a:lnTo>
                  <a:pt x="16328" y="14041"/>
                </a:lnTo>
                <a:lnTo>
                  <a:pt x="16133" y="14260"/>
                </a:lnTo>
                <a:lnTo>
                  <a:pt x="15987" y="14479"/>
                </a:lnTo>
                <a:lnTo>
                  <a:pt x="15817" y="14746"/>
                </a:lnTo>
                <a:lnTo>
                  <a:pt x="15525" y="15257"/>
                </a:lnTo>
                <a:lnTo>
                  <a:pt x="15379" y="15549"/>
                </a:lnTo>
                <a:lnTo>
                  <a:pt x="15257" y="15817"/>
                </a:lnTo>
                <a:lnTo>
                  <a:pt x="15062" y="15768"/>
                </a:lnTo>
                <a:lnTo>
                  <a:pt x="14868" y="15695"/>
                </a:lnTo>
                <a:lnTo>
                  <a:pt x="14965" y="15622"/>
                </a:lnTo>
                <a:lnTo>
                  <a:pt x="15038" y="15549"/>
                </a:lnTo>
                <a:lnTo>
                  <a:pt x="15160" y="15355"/>
                </a:lnTo>
                <a:lnTo>
                  <a:pt x="15379" y="14941"/>
                </a:lnTo>
                <a:lnTo>
                  <a:pt x="15719" y="14381"/>
                </a:lnTo>
                <a:lnTo>
                  <a:pt x="15817" y="14260"/>
                </a:lnTo>
                <a:lnTo>
                  <a:pt x="15865" y="14114"/>
                </a:lnTo>
                <a:lnTo>
                  <a:pt x="16011" y="13846"/>
                </a:lnTo>
                <a:close/>
                <a:moveTo>
                  <a:pt x="16717" y="13846"/>
                </a:moveTo>
                <a:lnTo>
                  <a:pt x="16766" y="14235"/>
                </a:lnTo>
                <a:lnTo>
                  <a:pt x="16620" y="14430"/>
                </a:lnTo>
                <a:lnTo>
                  <a:pt x="16474" y="14625"/>
                </a:lnTo>
                <a:lnTo>
                  <a:pt x="16255" y="15063"/>
                </a:lnTo>
                <a:lnTo>
                  <a:pt x="16084" y="15428"/>
                </a:lnTo>
                <a:lnTo>
                  <a:pt x="15987" y="15622"/>
                </a:lnTo>
                <a:lnTo>
                  <a:pt x="15938" y="15817"/>
                </a:lnTo>
                <a:lnTo>
                  <a:pt x="15646" y="15841"/>
                </a:lnTo>
                <a:lnTo>
                  <a:pt x="15890" y="15379"/>
                </a:lnTo>
                <a:lnTo>
                  <a:pt x="16133" y="14917"/>
                </a:lnTo>
                <a:lnTo>
                  <a:pt x="16401" y="14381"/>
                </a:lnTo>
                <a:lnTo>
                  <a:pt x="16644" y="13846"/>
                </a:lnTo>
                <a:close/>
                <a:moveTo>
                  <a:pt x="8493" y="1"/>
                </a:moveTo>
                <a:lnTo>
                  <a:pt x="7884" y="25"/>
                </a:lnTo>
                <a:lnTo>
                  <a:pt x="7252" y="98"/>
                </a:lnTo>
                <a:lnTo>
                  <a:pt x="6619" y="171"/>
                </a:lnTo>
                <a:lnTo>
                  <a:pt x="6011" y="317"/>
                </a:lnTo>
                <a:lnTo>
                  <a:pt x="5427" y="488"/>
                </a:lnTo>
                <a:lnTo>
                  <a:pt x="5135" y="585"/>
                </a:lnTo>
                <a:lnTo>
                  <a:pt x="4867" y="707"/>
                </a:lnTo>
                <a:lnTo>
                  <a:pt x="4600" y="853"/>
                </a:lnTo>
                <a:lnTo>
                  <a:pt x="4356" y="999"/>
                </a:lnTo>
                <a:lnTo>
                  <a:pt x="4113" y="1169"/>
                </a:lnTo>
                <a:lnTo>
                  <a:pt x="3894" y="1339"/>
                </a:lnTo>
                <a:lnTo>
                  <a:pt x="3699" y="1534"/>
                </a:lnTo>
                <a:lnTo>
                  <a:pt x="3529" y="1753"/>
                </a:lnTo>
                <a:lnTo>
                  <a:pt x="3310" y="2045"/>
                </a:lnTo>
                <a:lnTo>
                  <a:pt x="3115" y="2385"/>
                </a:lnTo>
                <a:lnTo>
                  <a:pt x="2945" y="2702"/>
                </a:lnTo>
                <a:lnTo>
                  <a:pt x="2799" y="3042"/>
                </a:lnTo>
                <a:lnTo>
                  <a:pt x="2507" y="3748"/>
                </a:lnTo>
                <a:lnTo>
                  <a:pt x="2264" y="4454"/>
                </a:lnTo>
                <a:lnTo>
                  <a:pt x="2142" y="4405"/>
                </a:lnTo>
                <a:lnTo>
                  <a:pt x="2020" y="4356"/>
                </a:lnTo>
                <a:lnTo>
                  <a:pt x="1728" y="4356"/>
                </a:lnTo>
                <a:lnTo>
                  <a:pt x="1412" y="4405"/>
                </a:lnTo>
                <a:lnTo>
                  <a:pt x="1193" y="4478"/>
                </a:lnTo>
                <a:lnTo>
                  <a:pt x="998" y="4551"/>
                </a:lnTo>
                <a:lnTo>
                  <a:pt x="804" y="4624"/>
                </a:lnTo>
                <a:lnTo>
                  <a:pt x="633" y="4746"/>
                </a:lnTo>
                <a:lnTo>
                  <a:pt x="487" y="4867"/>
                </a:lnTo>
                <a:lnTo>
                  <a:pt x="366" y="5013"/>
                </a:lnTo>
                <a:lnTo>
                  <a:pt x="244" y="5159"/>
                </a:lnTo>
                <a:lnTo>
                  <a:pt x="147" y="5354"/>
                </a:lnTo>
                <a:lnTo>
                  <a:pt x="49" y="5524"/>
                </a:lnTo>
                <a:lnTo>
                  <a:pt x="25" y="5695"/>
                </a:lnTo>
                <a:lnTo>
                  <a:pt x="1" y="5865"/>
                </a:lnTo>
                <a:lnTo>
                  <a:pt x="25" y="6060"/>
                </a:lnTo>
                <a:lnTo>
                  <a:pt x="49" y="6230"/>
                </a:lnTo>
                <a:lnTo>
                  <a:pt x="122" y="6400"/>
                </a:lnTo>
                <a:lnTo>
                  <a:pt x="220" y="6571"/>
                </a:lnTo>
                <a:lnTo>
                  <a:pt x="317" y="6692"/>
                </a:lnTo>
                <a:lnTo>
                  <a:pt x="463" y="6814"/>
                </a:lnTo>
                <a:lnTo>
                  <a:pt x="658" y="6911"/>
                </a:lnTo>
                <a:lnTo>
                  <a:pt x="901" y="6984"/>
                </a:lnTo>
                <a:lnTo>
                  <a:pt x="1023" y="6984"/>
                </a:lnTo>
                <a:lnTo>
                  <a:pt x="1120" y="7009"/>
                </a:lnTo>
                <a:lnTo>
                  <a:pt x="1242" y="6984"/>
                </a:lnTo>
                <a:lnTo>
                  <a:pt x="1363" y="6960"/>
                </a:lnTo>
                <a:lnTo>
                  <a:pt x="1169" y="7495"/>
                </a:lnTo>
                <a:lnTo>
                  <a:pt x="1071" y="7739"/>
                </a:lnTo>
                <a:lnTo>
                  <a:pt x="998" y="8006"/>
                </a:lnTo>
                <a:lnTo>
                  <a:pt x="901" y="8542"/>
                </a:lnTo>
                <a:lnTo>
                  <a:pt x="779" y="9393"/>
                </a:lnTo>
                <a:lnTo>
                  <a:pt x="731" y="10245"/>
                </a:lnTo>
                <a:lnTo>
                  <a:pt x="731" y="11072"/>
                </a:lnTo>
                <a:lnTo>
                  <a:pt x="755" y="11875"/>
                </a:lnTo>
                <a:lnTo>
                  <a:pt x="852" y="12702"/>
                </a:lnTo>
                <a:lnTo>
                  <a:pt x="974" y="13505"/>
                </a:lnTo>
                <a:lnTo>
                  <a:pt x="925" y="13505"/>
                </a:lnTo>
                <a:lnTo>
                  <a:pt x="877" y="13530"/>
                </a:lnTo>
                <a:lnTo>
                  <a:pt x="828" y="13578"/>
                </a:lnTo>
                <a:lnTo>
                  <a:pt x="804" y="13627"/>
                </a:lnTo>
                <a:lnTo>
                  <a:pt x="804" y="13676"/>
                </a:lnTo>
                <a:lnTo>
                  <a:pt x="804" y="13749"/>
                </a:lnTo>
                <a:lnTo>
                  <a:pt x="828" y="13797"/>
                </a:lnTo>
                <a:lnTo>
                  <a:pt x="877" y="13846"/>
                </a:lnTo>
                <a:lnTo>
                  <a:pt x="925" y="13870"/>
                </a:lnTo>
                <a:lnTo>
                  <a:pt x="1193" y="13895"/>
                </a:lnTo>
                <a:lnTo>
                  <a:pt x="1461" y="13919"/>
                </a:lnTo>
                <a:lnTo>
                  <a:pt x="1412" y="14041"/>
                </a:lnTo>
                <a:lnTo>
                  <a:pt x="1363" y="14187"/>
                </a:lnTo>
                <a:lnTo>
                  <a:pt x="1315" y="14333"/>
                </a:lnTo>
                <a:lnTo>
                  <a:pt x="1315" y="14479"/>
                </a:lnTo>
                <a:lnTo>
                  <a:pt x="1315" y="14649"/>
                </a:lnTo>
                <a:lnTo>
                  <a:pt x="1339" y="14795"/>
                </a:lnTo>
                <a:lnTo>
                  <a:pt x="1363" y="14941"/>
                </a:lnTo>
                <a:lnTo>
                  <a:pt x="1412" y="15063"/>
                </a:lnTo>
                <a:lnTo>
                  <a:pt x="1534" y="15282"/>
                </a:lnTo>
                <a:lnTo>
                  <a:pt x="1680" y="15476"/>
                </a:lnTo>
                <a:lnTo>
                  <a:pt x="1850" y="15647"/>
                </a:lnTo>
                <a:lnTo>
                  <a:pt x="2020" y="15768"/>
                </a:lnTo>
                <a:lnTo>
                  <a:pt x="2215" y="15890"/>
                </a:lnTo>
                <a:lnTo>
                  <a:pt x="2434" y="15987"/>
                </a:lnTo>
                <a:lnTo>
                  <a:pt x="2677" y="16036"/>
                </a:lnTo>
                <a:lnTo>
                  <a:pt x="2921" y="16085"/>
                </a:lnTo>
                <a:lnTo>
                  <a:pt x="3115" y="16109"/>
                </a:lnTo>
                <a:lnTo>
                  <a:pt x="3334" y="16109"/>
                </a:lnTo>
                <a:lnTo>
                  <a:pt x="3529" y="16085"/>
                </a:lnTo>
                <a:lnTo>
                  <a:pt x="3748" y="16036"/>
                </a:lnTo>
                <a:lnTo>
                  <a:pt x="3943" y="15963"/>
                </a:lnTo>
                <a:lnTo>
                  <a:pt x="4137" y="15890"/>
                </a:lnTo>
                <a:lnTo>
                  <a:pt x="4308" y="15793"/>
                </a:lnTo>
                <a:lnTo>
                  <a:pt x="4478" y="15647"/>
                </a:lnTo>
                <a:lnTo>
                  <a:pt x="4648" y="15476"/>
                </a:lnTo>
                <a:lnTo>
                  <a:pt x="4770" y="15282"/>
                </a:lnTo>
                <a:lnTo>
                  <a:pt x="4843" y="15063"/>
                </a:lnTo>
                <a:lnTo>
                  <a:pt x="4892" y="14844"/>
                </a:lnTo>
                <a:lnTo>
                  <a:pt x="4940" y="14600"/>
                </a:lnTo>
                <a:lnTo>
                  <a:pt x="4940" y="14357"/>
                </a:lnTo>
                <a:lnTo>
                  <a:pt x="4916" y="13895"/>
                </a:lnTo>
                <a:lnTo>
                  <a:pt x="5062" y="13895"/>
                </a:lnTo>
                <a:lnTo>
                  <a:pt x="9515" y="13870"/>
                </a:lnTo>
                <a:lnTo>
                  <a:pt x="14040" y="13846"/>
                </a:lnTo>
                <a:lnTo>
                  <a:pt x="13967" y="13919"/>
                </a:lnTo>
                <a:lnTo>
                  <a:pt x="13919" y="13992"/>
                </a:lnTo>
                <a:lnTo>
                  <a:pt x="13846" y="14162"/>
                </a:lnTo>
                <a:lnTo>
                  <a:pt x="13797" y="14357"/>
                </a:lnTo>
                <a:lnTo>
                  <a:pt x="13797" y="14576"/>
                </a:lnTo>
                <a:lnTo>
                  <a:pt x="13821" y="14795"/>
                </a:lnTo>
                <a:lnTo>
                  <a:pt x="13846" y="14990"/>
                </a:lnTo>
                <a:lnTo>
                  <a:pt x="13943" y="15355"/>
                </a:lnTo>
                <a:lnTo>
                  <a:pt x="13967" y="15476"/>
                </a:lnTo>
                <a:lnTo>
                  <a:pt x="14016" y="15574"/>
                </a:lnTo>
                <a:lnTo>
                  <a:pt x="14162" y="15768"/>
                </a:lnTo>
                <a:lnTo>
                  <a:pt x="14357" y="15914"/>
                </a:lnTo>
                <a:lnTo>
                  <a:pt x="14551" y="16060"/>
                </a:lnTo>
                <a:lnTo>
                  <a:pt x="14795" y="16158"/>
                </a:lnTo>
                <a:lnTo>
                  <a:pt x="15038" y="16231"/>
                </a:lnTo>
                <a:lnTo>
                  <a:pt x="15281" y="16279"/>
                </a:lnTo>
                <a:lnTo>
                  <a:pt x="15500" y="16328"/>
                </a:lnTo>
                <a:lnTo>
                  <a:pt x="15744" y="16328"/>
                </a:lnTo>
                <a:lnTo>
                  <a:pt x="15963" y="16304"/>
                </a:lnTo>
                <a:lnTo>
                  <a:pt x="16157" y="16255"/>
                </a:lnTo>
                <a:lnTo>
                  <a:pt x="16352" y="16182"/>
                </a:lnTo>
                <a:lnTo>
                  <a:pt x="16547" y="16060"/>
                </a:lnTo>
                <a:lnTo>
                  <a:pt x="16717" y="15939"/>
                </a:lnTo>
                <a:lnTo>
                  <a:pt x="16887" y="15793"/>
                </a:lnTo>
                <a:lnTo>
                  <a:pt x="17033" y="15622"/>
                </a:lnTo>
                <a:lnTo>
                  <a:pt x="17131" y="15428"/>
                </a:lnTo>
                <a:lnTo>
                  <a:pt x="17204" y="15209"/>
                </a:lnTo>
                <a:lnTo>
                  <a:pt x="17252" y="14990"/>
                </a:lnTo>
                <a:lnTo>
                  <a:pt x="17277" y="14746"/>
                </a:lnTo>
                <a:lnTo>
                  <a:pt x="17277" y="14527"/>
                </a:lnTo>
                <a:lnTo>
                  <a:pt x="17277" y="14284"/>
                </a:lnTo>
                <a:lnTo>
                  <a:pt x="17204" y="13822"/>
                </a:lnTo>
                <a:lnTo>
                  <a:pt x="18250" y="13797"/>
                </a:lnTo>
                <a:lnTo>
                  <a:pt x="18372" y="13773"/>
                </a:lnTo>
                <a:lnTo>
                  <a:pt x="18445" y="13724"/>
                </a:lnTo>
                <a:lnTo>
                  <a:pt x="18493" y="13627"/>
                </a:lnTo>
                <a:lnTo>
                  <a:pt x="18493" y="13530"/>
                </a:lnTo>
                <a:lnTo>
                  <a:pt x="18493" y="13457"/>
                </a:lnTo>
                <a:lnTo>
                  <a:pt x="18445" y="13359"/>
                </a:lnTo>
                <a:lnTo>
                  <a:pt x="18372" y="13311"/>
                </a:lnTo>
                <a:lnTo>
                  <a:pt x="18250" y="13286"/>
                </a:lnTo>
                <a:lnTo>
                  <a:pt x="18445" y="12556"/>
                </a:lnTo>
                <a:lnTo>
                  <a:pt x="18566" y="11802"/>
                </a:lnTo>
                <a:lnTo>
                  <a:pt x="18639" y="11048"/>
                </a:lnTo>
                <a:lnTo>
                  <a:pt x="18664" y="10293"/>
                </a:lnTo>
                <a:lnTo>
                  <a:pt x="18639" y="9880"/>
                </a:lnTo>
                <a:lnTo>
                  <a:pt x="18615" y="9466"/>
                </a:lnTo>
                <a:lnTo>
                  <a:pt x="18493" y="8639"/>
                </a:lnTo>
                <a:lnTo>
                  <a:pt x="18445" y="8323"/>
                </a:lnTo>
                <a:lnTo>
                  <a:pt x="18372" y="7982"/>
                </a:lnTo>
                <a:lnTo>
                  <a:pt x="18250" y="7666"/>
                </a:lnTo>
                <a:lnTo>
                  <a:pt x="18177" y="7520"/>
                </a:lnTo>
                <a:lnTo>
                  <a:pt x="18104" y="7374"/>
                </a:lnTo>
                <a:lnTo>
                  <a:pt x="18080" y="7276"/>
                </a:lnTo>
                <a:lnTo>
                  <a:pt x="17982" y="6887"/>
                </a:lnTo>
                <a:lnTo>
                  <a:pt x="18274" y="6838"/>
                </a:lnTo>
                <a:lnTo>
                  <a:pt x="18542" y="6741"/>
                </a:lnTo>
                <a:lnTo>
                  <a:pt x="18834" y="6644"/>
                </a:lnTo>
                <a:lnTo>
                  <a:pt x="19102" y="6498"/>
                </a:lnTo>
                <a:lnTo>
                  <a:pt x="19199" y="6400"/>
                </a:lnTo>
                <a:lnTo>
                  <a:pt x="19272" y="6279"/>
                </a:lnTo>
                <a:lnTo>
                  <a:pt x="19321" y="6157"/>
                </a:lnTo>
                <a:lnTo>
                  <a:pt x="19321" y="6011"/>
                </a:lnTo>
                <a:lnTo>
                  <a:pt x="19321" y="5841"/>
                </a:lnTo>
                <a:lnTo>
                  <a:pt x="19321" y="5695"/>
                </a:lnTo>
                <a:lnTo>
                  <a:pt x="19272" y="5451"/>
                </a:lnTo>
                <a:lnTo>
                  <a:pt x="19199" y="5281"/>
                </a:lnTo>
                <a:lnTo>
                  <a:pt x="19126" y="5135"/>
                </a:lnTo>
                <a:lnTo>
                  <a:pt x="19029" y="5013"/>
                </a:lnTo>
                <a:lnTo>
                  <a:pt x="18907" y="4892"/>
                </a:lnTo>
                <a:lnTo>
                  <a:pt x="18785" y="4794"/>
                </a:lnTo>
                <a:lnTo>
                  <a:pt x="18664" y="4697"/>
                </a:lnTo>
                <a:lnTo>
                  <a:pt x="18372" y="4527"/>
                </a:lnTo>
                <a:lnTo>
                  <a:pt x="18080" y="4429"/>
                </a:lnTo>
                <a:lnTo>
                  <a:pt x="17934" y="4356"/>
                </a:lnTo>
                <a:lnTo>
                  <a:pt x="17763" y="4332"/>
                </a:lnTo>
                <a:lnTo>
                  <a:pt x="17593" y="4308"/>
                </a:lnTo>
                <a:lnTo>
                  <a:pt x="17423" y="4308"/>
                </a:lnTo>
                <a:lnTo>
                  <a:pt x="17252" y="4356"/>
                </a:lnTo>
                <a:lnTo>
                  <a:pt x="17131" y="4405"/>
                </a:lnTo>
                <a:lnTo>
                  <a:pt x="17082" y="4478"/>
                </a:lnTo>
                <a:lnTo>
                  <a:pt x="17082" y="4527"/>
                </a:lnTo>
                <a:lnTo>
                  <a:pt x="16863" y="3967"/>
                </a:lnTo>
                <a:lnTo>
                  <a:pt x="16595" y="3261"/>
                </a:lnTo>
                <a:lnTo>
                  <a:pt x="16303" y="2580"/>
                </a:lnTo>
                <a:lnTo>
                  <a:pt x="16133" y="2239"/>
                </a:lnTo>
                <a:lnTo>
                  <a:pt x="15938" y="1923"/>
                </a:lnTo>
                <a:lnTo>
                  <a:pt x="15719" y="1607"/>
                </a:lnTo>
                <a:lnTo>
                  <a:pt x="15476" y="1315"/>
                </a:lnTo>
                <a:lnTo>
                  <a:pt x="15354" y="1193"/>
                </a:lnTo>
                <a:lnTo>
                  <a:pt x="15379" y="1145"/>
                </a:lnTo>
                <a:lnTo>
                  <a:pt x="15403" y="1120"/>
                </a:lnTo>
                <a:lnTo>
                  <a:pt x="15379" y="1023"/>
                </a:lnTo>
                <a:lnTo>
                  <a:pt x="15306" y="974"/>
                </a:lnTo>
                <a:lnTo>
                  <a:pt x="15257" y="950"/>
                </a:lnTo>
                <a:lnTo>
                  <a:pt x="15208" y="950"/>
                </a:lnTo>
                <a:lnTo>
                  <a:pt x="15111" y="974"/>
                </a:lnTo>
                <a:lnTo>
                  <a:pt x="14892" y="804"/>
                </a:lnTo>
                <a:lnTo>
                  <a:pt x="14624" y="658"/>
                </a:lnTo>
                <a:lnTo>
                  <a:pt x="14381" y="536"/>
                </a:lnTo>
                <a:lnTo>
                  <a:pt x="14113" y="415"/>
                </a:lnTo>
                <a:lnTo>
                  <a:pt x="13821" y="317"/>
                </a:lnTo>
                <a:lnTo>
                  <a:pt x="13530" y="244"/>
                </a:lnTo>
                <a:lnTo>
                  <a:pt x="12970" y="123"/>
                </a:lnTo>
                <a:lnTo>
                  <a:pt x="12556" y="74"/>
                </a:lnTo>
                <a:lnTo>
                  <a:pt x="12143" y="50"/>
                </a:lnTo>
                <a:lnTo>
                  <a:pt x="11729" y="50"/>
                </a:lnTo>
                <a:lnTo>
                  <a:pt x="11291" y="74"/>
                </a:lnTo>
                <a:lnTo>
                  <a:pt x="10902" y="50"/>
                </a:lnTo>
                <a:lnTo>
                  <a:pt x="10123" y="25"/>
                </a:lnTo>
                <a:lnTo>
                  <a:pt x="907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/>
              <a:t>Índice</a:t>
            </a:r>
            <a:endParaRPr sz="4800" dirty="0"/>
          </a:p>
        </p:txBody>
      </p:sp>
      <p:sp>
        <p:nvSpPr>
          <p:cNvPr id="96" name="Google Shape;96;p16"/>
          <p:cNvSpPr txBox="1">
            <a:spLocks noGrp="1"/>
          </p:cNvSpPr>
          <p:nvPr>
            <p:ph type="body" idx="1"/>
          </p:nvPr>
        </p:nvSpPr>
        <p:spPr>
          <a:xfrm>
            <a:off x="457175" y="1685663"/>
            <a:ext cx="8229600" cy="2903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s-ES" sz="2800" dirty="0"/>
              <a:t>El equipo</a:t>
            </a:r>
            <a:endParaRPr sz="28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s-ES" sz="3200" dirty="0"/>
              <a:t>La página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s-ES" sz="3200" dirty="0"/>
              <a:t>La BBDD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s-ES" sz="3200" dirty="0"/>
              <a:t>La interfaz</a:t>
            </a:r>
            <a:endParaRPr sz="32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s-ES" sz="2800" dirty="0"/>
              <a:t>Conclusión y preguntas</a:t>
            </a:r>
            <a:endParaRPr sz="2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16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4363252" y="476438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subTitle" idx="4294967295"/>
          </p:nvPr>
        </p:nvSpPr>
        <p:spPr>
          <a:xfrm>
            <a:off x="0" y="1070386"/>
            <a:ext cx="4128748" cy="8959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s-ES" sz="5400" dirty="0">
                <a:latin typeface="Painting With Chocolate" pitchFamily="2" charset="0"/>
                <a:ea typeface="Walter Turncoat" panose="02000000000000000000" pitchFamily="2" charset="0"/>
              </a:rPr>
              <a:t>Alejandro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5400" dirty="0">
                <a:latin typeface="Painting With Chocolate" pitchFamily="2" charset="0"/>
                <a:ea typeface="Walter Turncoat" panose="02000000000000000000" pitchFamily="2" charset="0"/>
              </a:rPr>
              <a:t>Almillkar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5400" dirty="0">
                <a:latin typeface="Painting With Chocolate" pitchFamily="2" charset="0"/>
                <a:ea typeface="Walter Turncoat" panose="02000000000000000000" pitchFamily="2" charset="0"/>
              </a:rPr>
              <a:t>Daniel </a:t>
            </a:r>
            <a:endParaRPr lang="es-ES" sz="4000" dirty="0">
              <a:latin typeface="Painting With Chocolate" pitchFamily="2" charset="0"/>
              <a:ea typeface="Walter Turncoat" panose="02000000000000000000" pitchFamily="2" charset="0"/>
            </a:endParaRPr>
          </a:p>
        </p:txBody>
      </p:sp>
      <p:sp>
        <p:nvSpPr>
          <p:cNvPr id="75" name="Google Shape;75;p13"/>
          <p:cNvSpPr/>
          <p:nvPr/>
        </p:nvSpPr>
        <p:spPr>
          <a:xfrm>
            <a:off x="4270872" y="3754218"/>
            <a:ext cx="602256" cy="637792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" name="Google Shape;73;p13">
            <a:extLst>
              <a:ext uri="{FF2B5EF4-FFF2-40B4-BE49-F238E27FC236}">
                <a16:creationId xmlns:a16="http://schemas.microsoft.com/office/drawing/2014/main" id="{23BE2A47-BECA-4140-B722-C5BA20412DC2}"/>
              </a:ext>
            </a:extLst>
          </p:cNvPr>
          <p:cNvSpPr txBox="1">
            <a:spLocks/>
          </p:cNvSpPr>
          <p:nvPr/>
        </p:nvSpPr>
        <p:spPr>
          <a:xfrm>
            <a:off x="4873128" y="1070386"/>
            <a:ext cx="4128748" cy="895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s-ES" sz="5400" dirty="0">
                <a:latin typeface="Painting With Chocolate" pitchFamily="2" charset="0"/>
              </a:rPr>
              <a:t>Lamberto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s-ES" sz="5400" dirty="0">
                <a:latin typeface="Painting With Chocolate" pitchFamily="2" charset="0"/>
              </a:rPr>
              <a:t>Pablo </a:t>
            </a:r>
          </a:p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s-ES" sz="5400" dirty="0">
                <a:latin typeface="Painting With Chocolate" pitchFamily="2" charset="0"/>
              </a:rPr>
              <a:t>Tudor</a:t>
            </a:r>
          </a:p>
        </p:txBody>
      </p:sp>
      <p:sp>
        <p:nvSpPr>
          <p:cNvPr id="8" name="Google Shape;83;p14">
            <a:extLst>
              <a:ext uri="{FF2B5EF4-FFF2-40B4-BE49-F238E27FC236}">
                <a16:creationId xmlns:a16="http://schemas.microsoft.com/office/drawing/2014/main" id="{88094F39-51D8-474A-87F8-0A68748D572F}"/>
              </a:ext>
            </a:extLst>
          </p:cNvPr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89E39E0-F7D9-44F9-9C34-4908A9C544BF}"/>
              </a:ext>
            </a:extLst>
          </p:cNvPr>
          <p:cNvSpPr/>
          <p:nvPr/>
        </p:nvSpPr>
        <p:spPr>
          <a:xfrm>
            <a:off x="4240018" y="506998"/>
            <a:ext cx="66396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7200" dirty="0">
                <a:solidFill>
                  <a:schemeClr val="bg1"/>
                </a:solidFill>
                <a:latin typeface="Walter Turncoat" panose="02000000000000000000" pitchFamily="2" charset="0"/>
                <a:ea typeface="Walter Turncoat" panose="02000000000000000000" pitchFamily="2" charset="0"/>
              </a:rPr>
              <a:t>1.</a:t>
            </a:r>
            <a:endParaRPr lang="es-ES" sz="7200" dirty="0">
              <a:solidFill>
                <a:schemeClr val="bg1"/>
              </a:solidFill>
              <a:latin typeface="Walter Turncoat" panose="02000000000000000000" pitchFamily="2" charset="0"/>
              <a:ea typeface="Walter Turncoat" panose="02000000000000000000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2.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La página</a:t>
            </a:r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9779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4342533" y="512867"/>
            <a:ext cx="387139" cy="341965"/>
          </a:xfrm>
          <a:custGeom>
            <a:avLst/>
            <a:gdLst/>
            <a:ahLst/>
            <a:cxnLst/>
            <a:rect l="l" t="t" r="r" b="b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411DD0A-9013-456C-8C26-E5BF7D416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19" y="-1192531"/>
            <a:ext cx="7528562" cy="752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05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3.</a:t>
            </a:r>
            <a:endParaRPr sz="6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Base de datos</a:t>
            </a:r>
            <a:endParaRPr dirty="0"/>
          </a:p>
        </p:txBody>
      </p:sp>
      <p:sp>
        <p:nvSpPr>
          <p:cNvPr id="83" name="Google Shape;83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9900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/>
          <p:nvPr/>
        </p:nvSpPr>
        <p:spPr>
          <a:xfrm>
            <a:off x="3505479" y="157992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Vehículo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2" name="Google Shape;162;p22"/>
          <p:cNvSpPr/>
          <p:nvPr/>
        </p:nvSpPr>
        <p:spPr>
          <a:xfrm>
            <a:off x="1683354" y="157992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Particular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5327604" y="157992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Empresa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4" name="Google Shape;164;p22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4363252" y="476438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1683354" y="1607225"/>
            <a:ext cx="2138977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3502554" y="1554375"/>
            <a:ext cx="2138892" cy="2158411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5324617" y="1607225"/>
            <a:ext cx="2138977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2690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/>
          <p:nvPr/>
        </p:nvSpPr>
        <p:spPr>
          <a:xfrm>
            <a:off x="243724" y="893853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Cita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3505498" y="1111992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Consulta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4" name="Google Shape;164;p22"/>
          <p:cNvSpPr/>
          <p:nvPr/>
        </p:nvSpPr>
        <p:spPr>
          <a:xfrm>
            <a:off x="4177653" y="115960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4399155" y="311149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243724" y="921153"/>
            <a:ext cx="2138977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3502511" y="1139292"/>
            <a:ext cx="2138977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1" name="Google Shape;162;p22">
            <a:extLst>
              <a:ext uri="{FF2B5EF4-FFF2-40B4-BE49-F238E27FC236}">
                <a16:creationId xmlns:a16="http://schemas.microsoft.com/office/drawing/2014/main" id="{91D4DB86-6F42-48C1-9C26-A31829540494}"/>
              </a:ext>
            </a:extLst>
          </p:cNvPr>
          <p:cNvSpPr/>
          <p:nvPr/>
        </p:nvSpPr>
        <p:spPr>
          <a:xfrm>
            <a:off x="5390976" y="2571750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Ofertas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2" name="Google Shape;166;p22">
            <a:extLst>
              <a:ext uri="{FF2B5EF4-FFF2-40B4-BE49-F238E27FC236}">
                <a16:creationId xmlns:a16="http://schemas.microsoft.com/office/drawing/2014/main" id="{D149D5BB-54C1-4C47-8F25-0BBDFEA7B153}"/>
              </a:ext>
            </a:extLst>
          </p:cNvPr>
          <p:cNvSpPr/>
          <p:nvPr/>
        </p:nvSpPr>
        <p:spPr>
          <a:xfrm>
            <a:off x="5390976" y="2599050"/>
            <a:ext cx="2138977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61;p22">
            <a:extLst>
              <a:ext uri="{FF2B5EF4-FFF2-40B4-BE49-F238E27FC236}">
                <a16:creationId xmlns:a16="http://schemas.microsoft.com/office/drawing/2014/main" id="{F7CDFA82-E72E-4F48-9D46-A1371CE2603B}"/>
              </a:ext>
            </a:extLst>
          </p:cNvPr>
          <p:cNvSpPr/>
          <p:nvPr/>
        </p:nvSpPr>
        <p:spPr>
          <a:xfrm>
            <a:off x="1757183" y="286008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Comentario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4" name="Google Shape;167;p22">
            <a:extLst>
              <a:ext uri="{FF2B5EF4-FFF2-40B4-BE49-F238E27FC236}">
                <a16:creationId xmlns:a16="http://schemas.microsoft.com/office/drawing/2014/main" id="{604D45BC-B728-4FFE-9FC3-AADC77E33B23}"/>
              </a:ext>
            </a:extLst>
          </p:cNvPr>
          <p:cNvSpPr/>
          <p:nvPr/>
        </p:nvSpPr>
        <p:spPr>
          <a:xfrm>
            <a:off x="1754258" y="2834535"/>
            <a:ext cx="2138892" cy="2158411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61;p22">
            <a:extLst>
              <a:ext uri="{FF2B5EF4-FFF2-40B4-BE49-F238E27FC236}">
                <a16:creationId xmlns:a16="http://schemas.microsoft.com/office/drawing/2014/main" id="{A3A3C23D-9BAE-4DC3-8281-F092A43646E8}"/>
              </a:ext>
            </a:extLst>
          </p:cNvPr>
          <p:cNvSpPr/>
          <p:nvPr/>
        </p:nvSpPr>
        <p:spPr>
          <a:xfrm>
            <a:off x="6761295" y="581705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Categorías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" name="Google Shape;167;p22">
            <a:extLst>
              <a:ext uri="{FF2B5EF4-FFF2-40B4-BE49-F238E27FC236}">
                <a16:creationId xmlns:a16="http://schemas.microsoft.com/office/drawing/2014/main" id="{6B03505E-7D5C-4FA8-B996-F772BEA48EC9}"/>
              </a:ext>
            </a:extLst>
          </p:cNvPr>
          <p:cNvSpPr/>
          <p:nvPr/>
        </p:nvSpPr>
        <p:spPr>
          <a:xfrm>
            <a:off x="6758370" y="556155"/>
            <a:ext cx="2138892" cy="2158411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756916"/>
      </p:ext>
    </p:extLst>
  </p:cSld>
  <p:clrMapOvr>
    <a:masterClrMapping/>
  </p:clrMapOvr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66</Words>
  <Application>Microsoft Office PowerPoint</Application>
  <PresentationFormat>Presentación en pantalla (16:9)</PresentationFormat>
  <Paragraphs>50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Painting With Chocolate</vt:lpstr>
      <vt:lpstr>Walter Turncoat</vt:lpstr>
      <vt:lpstr>Arial</vt:lpstr>
      <vt:lpstr>Sniglet</vt:lpstr>
      <vt:lpstr>Ursula template</vt:lpstr>
      <vt:lpstr>autoSharp</vt:lpstr>
      <vt:lpstr>Automóviles</vt:lpstr>
      <vt:lpstr>Índice</vt:lpstr>
      <vt:lpstr>Presentación de PowerPoint</vt:lpstr>
      <vt:lpstr>2.  La página</vt:lpstr>
      <vt:lpstr>Presentación de PowerPoint</vt:lpstr>
      <vt:lpstr>3.  Base de datos</vt:lpstr>
      <vt:lpstr>Presentación de PowerPoint</vt:lpstr>
      <vt:lpstr>Presentación de PowerPoint</vt:lpstr>
      <vt:lpstr>Presentación de PowerPoint</vt:lpstr>
      <vt:lpstr>4.  La Interfaz</vt:lpstr>
      <vt:lpstr>Presentación de PowerPoint</vt:lpstr>
      <vt:lpstr>Presentación de PowerPoint</vt:lpstr>
      <vt:lpstr>Gracias por la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autoSharp</dc:title>
  <cp:lastModifiedBy>Daniel Regueira Ayuso</cp:lastModifiedBy>
  <cp:revision>7</cp:revision>
  <dcterms:modified xsi:type="dcterms:W3CDTF">2019-05-20T13:13:45Z</dcterms:modified>
</cp:coreProperties>
</file>